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charts/chart1.xml" ContentType="application/vnd.openxmlformats-officedocument.drawingml.chart+xml"/>
  <Override PartName="/ppt/theme/themeOverride1.xml" ContentType="application/vnd.openxmlformats-officedocument.themeOverr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9" r:id="rId2"/>
  </p:sldMasterIdLst>
  <p:notesMasterIdLst>
    <p:notesMasterId r:id="rId17"/>
  </p:notesMasterIdLst>
  <p:sldIdLst>
    <p:sldId id="266" r:id="rId3"/>
    <p:sldId id="267" r:id="rId4"/>
    <p:sldId id="268" r:id="rId5"/>
    <p:sldId id="269" r:id="rId6"/>
    <p:sldId id="270" r:id="rId7"/>
    <p:sldId id="280" r:id="rId8"/>
    <p:sldId id="272" r:id="rId9"/>
    <p:sldId id="273" r:id="rId10"/>
    <p:sldId id="274" r:id="rId11"/>
    <p:sldId id="275" r:id="rId12"/>
    <p:sldId id="276" r:id="rId13"/>
    <p:sldId id="277" r:id="rId14"/>
    <p:sldId id="278" r:id="rId15"/>
    <p:sldId id="279" r:id="rId16"/>
  </p:sldIdLst>
  <p:sldSz cx="9144000" cy="5143500" type="screen16x9"/>
  <p:notesSz cx="7010400" cy="9296400"/>
  <p:custDataLst>
    <p:tags r:id="rId18"/>
  </p:custDataLst>
  <p:defaultTextStyle>
    <a:defPPr>
      <a:defRPr lang="en-CA"/>
    </a:defPPr>
    <a:lvl1pPr algn="l" rtl="0" fontAlgn="base">
      <a:spcBef>
        <a:spcPct val="0"/>
      </a:spcBef>
      <a:spcAft>
        <a:spcPct val="0"/>
      </a:spcAft>
      <a:buSzPct val="100000"/>
      <a:defRPr kern="1200">
        <a:solidFill>
          <a:schemeClr val="tx1"/>
        </a:solidFill>
        <a:latin typeface="Arial" panose="020B0604020202020204" pitchFamily="34" charset="0"/>
        <a:ea typeface="MS PGothic" panose="020B0600070205080204" pitchFamily="34" charset="-128"/>
        <a:cs typeface="+mn-cs"/>
      </a:defRPr>
    </a:lvl1pPr>
    <a:lvl2pPr marL="457200" algn="l" rtl="0" fontAlgn="base">
      <a:spcBef>
        <a:spcPct val="0"/>
      </a:spcBef>
      <a:spcAft>
        <a:spcPct val="0"/>
      </a:spcAft>
      <a:buSzPct val="100000"/>
      <a:defRPr kern="1200">
        <a:solidFill>
          <a:schemeClr val="tx1"/>
        </a:solidFill>
        <a:latin typeface="Arial" panose="020B0604020202020204" pitchFamily="34" charset="0"/>
        <a:ea typeface="MS PGothic" panose="020B0600070205080204" pitchFamily="34" charset="-128"/>
        <a:cs typeface="+mn-cs"/>
      </a:defRPr>
    </a:lvl2pPr>
    <a:lvl3pPr marL="914400" algn="l" rtl="0" fontAlgn="base">
      <a:spcBef>
        <a:spcPct val="0"/>
      </a:spcBef>
      <a:spcAft>
        <a:spcPct val="0"/>
      </a:spcAft>
      <a:buSzPct val="100000"/>
      <a:defRPr kern="1200">
        <a:solidFill>
          <a:schemeClr val="tx1"/>
        </a:solidFill>
        <a:latin typeface="Arial" panose="020B0604020202020204" pitchFamily="34" charset="0"/>
        <a:ea typeface="MS PGothic" panose="020B0600070205080204" pitchFamily="34" charset="-128"/>
        <a:cs typeface="+mn-cs"/>
      </a:defRPr>
    </a:lvl3pPr>
    <a:lvl4pPr marL="1371600" algn="l" rtl="0" fontAlgn="base">
      <a:spcBef>
        <a:spcPct val="0"/>
      </a:spcBef>
      <a:spcAft>
        <a:spcPct val="0"/>
      </a:spcAft>
      <a:buSzPct val="100000"/>
      <a:defRPr kern="1200">
        <a:solidFill>
          <a:schemeClr val="tx1"/>
        </a:solidFill>
        <a:latin typeface="Arial" panose="020B0604020202020204" pitchFamily="34" charset="0"/>
        <a:ea typeface="MS PGothic" panose="020B0600070205080204" pitchFamily="34" charset="-128"/>
        <a:cs typeface="+mn-cs"/>
      </a:defRPr>
    </a:lvl4pPr>
    <a:lvl5pPr marL="1828800" algn="l" rtl="0" fontAlgn="base">
      <a:spcBef>
        <a:spcPct val="0"/>
      </a:spcBef>
      <a:spcAft>
        <a:spcPct val="0"/>
      </a:spcAft>
      <a:buSzPct val="100000"/>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74" autoAdjust="0"/>
    <p:restoredTop sz="94694"/>
  </p:normalViewPr>
  <p:slideViewPr>
    <p:cSldViewPr>
      <p:cViewPr varScale="1">
        <p:scale>
          <a:sx n="93" d="100"/>
          <a:sy n="93" d="100"/>
        </p:scale>
        <p:origin x="-485"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4" d="100"/>
          <a:sy n="94" d="100"/>
        </p:scale>
        <p:origin x="-102" y="-2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bbignell\Desktop\AFN.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C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2011 -</a:t>
            </a:r>
            <a:r>
              <a:rPr lang="en-US" baseline="0"/>
              <a:t> 2022: Funding V. Inflation/Population</a:t>
            </a:r>
            <a:endParaRPr lang="en-US"/>
          </a:p>
        </c:rich>
      </c:tx>
      <c:layout/>
      <c:overlay val="0"/>
      <c:spPr>
        <a:noFill/>
        <a:ln>
          <a:noFill/>
        </a:ln>
        <a:effectLst/>
      </c:spPr>
    </c:title>
    <c:autoTitleDeleted val="0"/>
    <c:plotArea>
      <c:layout/>
      <c:lineChart>
        <c:grouping val="standard"/>
        <c:varyColors val="0"/>
        <c:ser>
          <c:idx val="0"/>
          <c:order val="0"/>
          <c:tx>
            <c:strRef>
              <c:f>Sheet5!$D$1</c:f>
              <c:strCache>
                <c:ptCount val="1"/>
                <c:pt idx="0">
                  <c:v>Total</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Sheet5!$A$2:$A$13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Sheet5!$D$2:$D$13</c:f>
              <c:numCache>
                <c:formatCode>0.0%</c:formatCode>
                <c:ptCount val="12"/>
                <c:pt idx="0">
                  <c:v>6.8000000000000005E-2</c:v>
                </c:pt>
                <c:pt idx="1">
                  <c:v>0.121</c:v>
                </c:pt>
                <c:pt idx="2">
                  <c:v>0.16900000000000001</c:v>
                </c:pt>
                <c:pt idx="3">
                  <c:v>0.22700000000000001</c:v>
                </c:pt>
                <c:pt idx="4">
                  <c:v>0.27700000000000002</c:v>
                </c:pt>
                <c:pt idx="5">
                  <c:v>0.33100000000000002</c:v>
                </c:pt>
                <c:pt idx="6">
                  <c:v>0.38600000000000001</c:v>
                </c:pt>
                <c:pt idx="7">
                  <c:v>0.44800000000000001</c:v>
                </c:pt>
                <c:pt idx="8">
                  <c:v>0.50700000000000001</c:v>
                </c:pt>
                <c:pt idx="9">
                  <c:v>0.56599999999999995</c:v>
                </c:pt>
                <c:pt idx="10">
                  <c:v>0.625</c:v>
                </c:pt>
                <c:pt idx="11">
                  <c:v>0.68400000000000005</c:v>
                </c:pt>
              </c:numCache>
            </c:numRef>
          </c:val>
          <c:smooth val="0"/>
          <c:extLst xmlns:c16r2="http://schemas.microsoft.com/office/drawing/2015/06/chart">
            <c:ext xmlns:c16="http://schemas.microsoft.com/office/drawing/2014/chart" uri="{C3380CC4-5D6E-409C-BE32-E72D297353CC}">
              <c16:uniqueId val="{00000000-C644-441D-BC3A-9F42E4E75323}"/>
            </c:ext>
          </c:extLst>
        </c:ser>
        <c:ser>
          <c:idx val="1"/>
          <c:order val="1"/>
          <c:tx>
            <c:strRef>
              <c:f>Sheet5!$E$1</c:f>
              <c:strCache>
                <c:ptCount val="1"/>
                <c:pt idx="0">
                  <c:v>Funding Increase</c:v>
                </c:pt>
              </c:strCache>
            </c:strRef>
          </c:tx>
          <c:spPr>
            <a:ln w="28575" cap="rnd">
              <a:solidFill>
                <a:schemeClr val="accent2"/>
              </a:solidFill>
              <a:round/>
            </a:ln>
            <a:effectLst/>
          </c:spPr>
          <c:marker>
            <c:symbol val="none"/>
          </c:marker>
          <c:dLbls>
            <c:dLbl>
              <c:idx val="6"/>
              <c:layout>
                <c:manualLayout>
                  <c:x val="1.2252712813733499E-16"/>
                  <c:y val="1.6963528413910099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C644-441D-BC3A-9F42E4E75323}"/>
                </c:ext>
              </c:extLst>
            </c:dLbl>
            <c:dLbl>
              <c:idx val="8"/>
              <c:layout>
                <c:manualLayout>
                  <c:x val="0"/>
                  <c:y val="3.0534351145038201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C644-441D-BC3A-9F42E4E75323}"/>
                </c:ext>
              </c:extLst>
            </c:dLbl>
            <c:dLbl>
              <c:idx val="9"/>
              <c:layout>
                <c:manualLayout>
                  <c:x val="0"/>
                  <c:y val="3.053435114503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C644-441D-BC3A-9F42E4E75323}"/>
                </c:ext>
              </c:extLst>
            </c:dLbl>
            <c:dLbl>
              <c:idx val="10"/>
              <c:layout>
                <c:manualLayout>
                  <c:x val="0"/>
                  <c:y val="3.392705682782019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C644-441D-BC3A-9F42E4E7532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Sheet5!$A$2:$A$13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Sheet5!$E$2:$E$13</c:f>
              <c:numCache>
                <c:formatCode>0.0%</c:formatCode>
                <c:ptCount val="12"/>
                <c:pt idx="0">
                  <c:v>0</c:v>
                </c:pt>
                <c:pt idx="1">
                  <c:v>0</c:v>
                </c:pt>
                <c:pt idx="2">
                  <c:v>0</c:v>
                </c:pt>
                <c:pt idx="3">
                  <c:v>0</c:v>
                </c:pt>
                <c:pt idx="4">
                  <c:v>0</c:v>
                </c:pt>
                <c:pt idx="5">
                  <c:v>2.5999999999999999E-2</c:v>
                </c:pt>
                <c:pt idx="6">
                  <c:v>0.153</c:v>
                </c:pt>
                <c:pt idx="7">
                  <c:v>0.16600000000000001</c:v>
                </c:pt>
                <c:pt idx="8">
                  <c:v>0.222</c:v>
                </c:pt>
                <c:pt idx="9">
                  <c:v>0.23</c:v>
                </c:pt>
                <c:pt idx="10">
                  <c:v>0.23799999999999999</c:v>
                </c:pt>
                <c:pt idx="11">
                  <c:v>0.246</c:v>
                </c:pt>
              </c:numCache>
            </c:numRef>
          </c:val>
          <c:smooth val="0"/>
          <c:extLst xmlns:c16r2="http://schemas.microsoft.com/office/drawing/2015/06/chart">
            <c:ext xmlns:c16="http://schemas.microsoft.com/office/drawing/2014/chart" uri="{C3380CC4-5D6E-409C-BE32-E72D297353CC}">
              <c16:uniqueId val="{00000001-C644-441D-BC3A-9F42E4E75323}"/>
            </c:ext>
          </c:extLst>
        </c:ser>
        <c:dLbls>
          <c:showLegendKey val="0"/>
          <c:showVal val="0"/>
          <c:showCatName val="0"/>
          <c:showSerName val="0"/>
          <c:showPercent val="0"/>
          <c:showBubbleSize val="0"/>
        </c:dLbls>
        <c:marker val="1"/>
        <c:smooth val="0"/>
        <c:axId val="160289152"/>
        <c:axId val="160290688"/>
      </c:lineChart>
      <c:catAx>
        <c:axId val="16028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60290688"/>
        <c:crosses val="autoZero"/>
        <c:auto val="1"/>
        <c:lblAlgn val="ctr"/>
        <c:lblOffset val="100"/>
        <c:noMultiLvlLbl val="0"/>
      </c:catAx>
      <c:valAx>
        <c:axId val="160290688"/>
        <c:scaling>
          <c:orientation val="minMax"/>
          <c:max val="0.7"/>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6028915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79" name="Header Placeholder 1">
            <a:extLst>
              <a:ext uri="{FF2B5EF4-FFF2-40B4-BE49-F238E27FC236}">
                <a16:creationId xmlns:a16="http://schemas.microsoft.com/office/drawing/2014/main" xmlns="" id="{E85C66E7-A6B8-4FEE-B844-B545AF2C7AAE}"/>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17480" name="Date Placeholder 2">
            <a:extLst>
              <a:ext uri="{FF2B5EF4-FFF2-40B4-BE49-F238E27FC236}">
                <a16:creationId xmlns:a16="http://schemas.microsoft.com/office/drawing/2014/main" xmlns="" id="{8486E05B-4909-4476-834A-D2DDAC4D36A9}"/>
              </a:ext>
            </a:extLst>
          </p:cNvPr>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B7AC6385-9D7A-4311-9858-5B9DBF8A4FF2}" type="datetime1">
              <a:rPr lang="en-US" altLang="en-US"/>
              <a:pPr/>
              <a:t>7/15/2019</a:t>
            </a:fld>
            <a:endParaRPr lang="en-US" altLang="en-US"/>
          </a:p>
        </p:txBody>
      </p:sp>
      <p:sp>
        <p:nvSpPr>
          <p:cNvPr id="17481" name="Slide Image Placeholder 3">
            <a:extLst>
              <a:ext uri="{FF2B5EF4-FFF2-40B4-BE49-F238E27FC236}">
                <a16:creationId xmlns:a16="http://schemas.microsoft.com/office/drawing/2014/main" xmlns="" id="{34BFE984-F45F-4380-ACED-F6A6783A231D}"/>
              </a:ext>
            </a:extLst>
          </p:cNvPr>
          <p:cNvSpPr>
            <a:spLocks noGrp="1" noRot="1" noChangeAspect="1" noChangeArrowheads="1"/>
          </p:cNvSpPr>
          <p:nvPr>
            <p:ph type="sldImg" idx="2"/>
          </p:nvPr>
        </p:nvSpPr>
        <p:spPr bwMode="auto">
          <a:xfrm>
            <a:off x="406400" y="696913"/>
            <a:ext cx="6197600" cy="3486150"/>
          </a:xfrm>
          <a:prstGeom prst="rect">
            <a:avLst/>
          </a:prstGeom>
          <a:noFill/>
          <a:ln w="12700" cap="flat" algn="ctr">
            <a:solidFill>
              <a:srgbClr val="00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7482" name="Notes Placeholder 4">
            <a:extLst>
              <a:ext uri="{FF2B5EF4-FFF2-40B4-BE49-F238E27FC236}">
                <a16:creationId xmlns:a16="http://schemas.microsoft.com/office/drawing/2014/main" xmlns="" id="{6F1B2F1C-BB2E-40B6-8F69-F112A6AA59D2}"/>
              </a:ext>
            </a:extLst>
          </p:cNvPr>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fr-FR"/>
              <a:t>Click to edit Master text styles</a:t>
            </a:r>
          </a:p>
          <a:p>
            <a:pPr lvl="1"/>
            <a:r>
              <a:rPr lang="en-CA" altLang="fr-FR"/>
              <a:t>Second level</a:t>
            </a:r>
          </a:p>
          <a:p>
            <a:pPr lvl="2"/>
            <a:r>
              <a:rPr lang="en-CA" altLang="fr-FR"/>
              <a:t>Third level</a:t>
            </a:r>
          </a:p>
          <a:p>
            <a:pPr lvl="3"/>
            <a:r>
              <a:rPr lang="en-CA" altLang="fr-FR"/>
              <a:t>Fourth level</a:t>
            </a:r>
          </a:p>
          <a:p>
            <a:pPr lvl="4"/>
            <a:r>
              <a:rPr lang="en-CA" altLang="fr-FR"/>
              <a:t>Fifth level</a:t>
            </a:r>
          </a:p>
        </p:txBody>
      </p:sp>
      <p:sp>
        <p:nvSpPr>
          <p:cNvPr id="17483" name="Footer Placeholder 5">
            <a:extLst>
              <a:ext uri="{FF2B5EF4-FFF2-40B4-BE49-F238E27FC236}">
                <a16:creationId xmlns:a16="http://schemas.microsoft.com/office/drawing/2014/main" xmlns="" id="{E5A34166-0BCF-4A8D-A5D5-A295F18B1924}"/>
              </a:ext>
            </a:extLst>
          </p:cNvPr>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7484" name="Slide Number Placeholder 6">
            <a:extLst>
              <a:ext uri="{FF2B5EF4-FFF2-40B4-BE49-F238E27FC236}">
                <a16:creationId xmlns:a16="http://schemas.microsoft.com/office/drawing/2014/main" xmlns="" id="{5BBC0A5A-307F-4384-A15F-8A525B0FFC18}"/>
              </a:ext>
            </a:extLst>
          </p:cNvPr>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CDACCB1-CF92-411E-AF91-CFE371409D5F}" type="slidenum">
              <a:rPr lang="en-US" altLang="en-US"/>
              <a:pPr/>
              <a:t>‹#›</a:t>
            </a:fld>
            <a:endParaRPr lang="en-US" altLang="en-US"/>
          </a:p>
        </p:txBody>
      </p:sp>
    </p:spTree>
    <p:extLst>
      <p:ext uri="{BB962C8B-B14F-4D97-AF65-F5344CB8AC3E}">
        <p14:creationId xmlns:p14="http://schemas.microsoft.com/office/powerpoint/2010/main" val="232569359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11" name="Slide Image Placeholder 1">
            <a:extLst>
              <a:ext uri="{FF2B5EF4-FFF2-40B4-BE49-F238E27FC236}">
                <a16:creationId xmlns:a16="http://schemas.microsoft.com/office/drawing/2014/main" xmlns="" id="{905B60B1-D4BA-4D1C-B594-3700F37030A4}"/>
              </a:ext>
            </a:extLst>
          </p:cNvPr>
          <p:cNvSpPr>
            <a:spLocks noGrp="1" noRot="1" noChangeAspect="1" noChangeArrowheads="1" noTextEdit="1"/>
          </p:cNvSpPr>
          <p:nvPr>
            <p:ph type="sldImg"/>
          </p:nvPr>
        </p:nvSpPr>
        <p:spPr bwMode="auto">
          <a:xfrm>
            <a:off x="406400" y="696913"/>
            <a:ext cx="6197600" cy="3486150"/>
          </a:xfrm>
          <a:prstGeom prst="rect">
            <a:avLst/>
          </a:prstGeom>
          <a:noFill/>
          <a:ln w="12700" cap="flat" algn="ctr">
            <a:solidFill>
              <a:srgbClr val="000000"/>
            </a:solidFill>
            <a:miter lim="800000"/>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18512" name="Notes Placeholder 2">
            <a:extLst>
              <a:ext uri="{FF2B5EF4-FFF2-40B4-BE49-F238E27FC236}">
                <a16:creationId xmlns:a16="http://schemas.microsoft.com/office/drawing/2014/main" xmlns="" id="{1CA3E493-0CB1-478E-B813-81CE1B411F04}"/>
              </a:ext>
            </a:extLst>
          </p:cNvPr>
          <p:cNvSpPr>
            <a:spLocks noGrp="1" noChangeArrowheads="1"/>
          </p:cNvSpPr>
          <p:nvPr>
            <p:ph type="body" idx="1"/>
          </p:nvPr>
        </p:nvSpPr>
        <p:spPr bwMode="auto">
          <a:xfrm>
            <a:off x="701675" y="4416425"/>
            <a:ext cx="5607050" cy="41830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spcBef>
                <a:spcPct val="0"/>
              </a:spcBef>
            </a:pPr>
            <a:endParaRPr lang="en-US" altLang="en-US">
              <a:ea typeface="MS PGothic" panose="020B0600070205080204" pitchFamily="34" charset="-128"/>
            </a:endParaRPr>
          </a:p>
        </p:txBody>
      </p:sp>
      <p:sp>
        <p:nvSpPr>
          <p:cNvPr id="18513" name="Slide Number Placeholder 3">
            <a:extLst>
              <a:ext uri="{FF2B5EF4-FFF2-40B4-BE49-F238E27FC236}">
                <a16:creationId xmlns:a16="http://schemas.microsoft.com/office/drawing/2014/main" xmlns="" id="{40194226-80D2-4886-8402-B932D95ECDE9}"/>
              </a:ext>
            </a:extLst>
          </p:cNvPr>
          <p:cNvSpPr>
            <a:spLocks noGrp="1" noChangeArrowheads="1"/>
          </p:cNvSpPr>
          <p:nvPr>
            <p:ph type="sldNum" sz="quarter" idx="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pPr eaLnBrk="1" hangingPunct="1"/>
            <a:fld id="{F4557770-4645-4A0D-B54D-EEF4671B38FF}" type="slidenum">
              <a:rPr lang="en-US" altLang="en-US"/>
              <a:pPr eaLnBrk="1" hangingPunct="1"/>
              <a:t>12</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C5B49EF-9D65-41A7-8FBF-D2A3F807B2ED}"/>
              </a:ext>
            </a:extLst>
          </p:cNvPr>
          <p:cNvSpPr>
            <a:spLocks noGrp="1"/>
          </p:cNvSpPr>
          <p:nvPr>
            <p:ph type="ctrTitle"/>
          </p:nvPr>
        </p:nvSpPr>
        <p:spPr>
          <a:xfrm>
            <a:off x="1143000" y="841375"/>
            <a:ext cx="6858000" cy="1790700"/>
          </a:xfrm>
          <a:prstGeom prst="rect">
            <a:avLst/>
          </a:prstGeo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xmlns="" id="{E184E211-CCCB-4595-B391-D36D069FD5A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Tree>
    <p:extLst>
      <p:ext uri="{BB962C8B-B14F-4D97-AF65-F5344CB8AC3E}">
        <p14:creationId xmlns:p14="http://schemas.microsoft.com/office/powerpoint/2010/main" val="225138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316468D-A08F-4A9A-9B04-5B8F49A800DD}"/>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xmlns="" id="{039915BB-6144-4BEB-B99C-F9D9D289CA6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303133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BB72ACAF-A7D5-4E47-B0B5-5950DEB14E64}"/>
              </a:ext>
            </a:extLst>
          </p:cNvPr>
          <p:cNvSpPr>
            <a:spLocks noGrp="1"/>
          </p:cNvSpPr>
          <p:nvPr>
            <p:ph type="title" orient="vert"/>
          </p:nvPr>
        </p:nvSpPr>
        <p:spPr>
          <a:xfrm>
            <a:off x="6629400" y="274638"/>
            <a:ext cx="2057400" cy="4457700"/>
          </a:xfrm>
          <a:prstGeom prst="rect">
            <a:avLst/>
          </a:prstGeo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xmlns="" id="{F55FB623-ABF0-4751-8999-7C26A3B0EFDA}"/>
              </a:ext>
            </a:extLst>
          </p:cNvPr>
          <p:cNvSpPr>
            <a:spLocks noGrp="1"/>
          </p:cNvSpPr>
          <p:nvPr>
            <p:ph type="body" orient="vert" idx="1"/>
          </p:nvPr>
        </p:nvSpPr>
        <p:spPr>
          <a:xfrm>
            <a:off x="457200" y="274638"/>
            <a:ext cx="6019800" cy="44577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1393599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114ECEC-740D-4594-8910-B34BDA00EF2E}"/>
              </a:ext>
            </a:extLst>
          </p:cNvPr>
          <p:cNvSpPr>
            <a:spLocks noGrp="1"/>
          </p:cNvSpPr>
          <p:nvPr>
            <p:ph type="ctrTitle"/>
          </p:nvPr>
        </p:nvSpPr>
        <p:spPr>
          <a:xfrm>
            <a:off x="1143000" y="841375"/>
            <a:ext cx="6858000" cy="1790700"/>
          </a:xfrm>
          <a:prstGeom prst="rect">
            <a:avLst/>
          </a:prstGeo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xmlns="" id="{3C318C3F-5B5D-441B-AAF8-35EEAA0163D2}"/>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xmlns="" id="{CDEAAE21-16F9-4329-85AC-F4B05F08B3C4}"/>
              </a:ext>
            </a:extLst>
          </p:cNvPr>
          <p:cNvSpPr>
            <a:spLocks noGrp="1"/>
          </p:cNvSpPr>
          <p:nvPr>
            <p:ph type="dt" sz="half" idx="10"/>
          </p:nvPr>
        </p:nvSpPr>
        <p:spPr/>
        <p:txBody>
          <a:bodyPr/>
          <a:lstStyle>
            <a:lvl1pPr>
              <a:defRPr/>
            </a:lvl1pPr>
          </a:lstStyle>
          <a:p>
            <a:endParaRPr lang="fr-FR" altLang="fr-FR"/>
          </a:p>
        </p:txBody>
      </p:sp>
      <p:sp>
        <p:nvSpPr>
          <p:cNvPr id="5" name="Espace réservé du pied de page 4">
            <a:extLst>
              <a:ext uri="{FF2B5EF4-FFF2-40B4-BE49-F238E27FC236}">
                <a16:creationId xmlns:a16="http://schemas.microsoft.com/office/drawing/2014/main" xmlns="" id="{C897E4A2-24B3-41D8-B2B2-6AB4FA7B9BA5}"/>
              </a:ext>
            </a:extLst>
          </p:cNvPr>
          <p:cNvSpPr>
            <a:spLocks noGrp="1"/>
          </p:cNvSpPr>
          <p:nvPr>
            <p:ph type="ftr" sz="quarter" idx="11"/>
          </p:nvPr>
        </p:nvSpPr>
        <p:spPr/>
        <p:txBody>
          <a:bodyPr/>
          <a:lstStyle>
            <a:lvl1pPr>
              <a:defRPr/>
            </a:lvl1pPr>
          </a:lstStyle>
          <a:p>
            <a:endParaRPr lang="fr-FR" altLang="fr-FR"/>
          </a:p>
        </p:txBody>
      </p:sp>
      <p:sp>
        <p:nvSpPr>
          <p:cNvPr id="6" name="Espace réservé du numéro de diapositive 5">
            <a:extLst>
              <a:ext uri="{FF2B5EF4-FFF2-40B4-BE49-F238E27FC236}">
                <a16:creationId xmlns:a16="http://schemas.microsoft.com/office/drawing/2014/main" xmlns="" id="{4E82C651-B123-4784-AC02-BFC32B9A149D}"/>
              </a:ext>
            </a:extLst>
          </p:cNvPr>
          <p:cNvSpPr>
            <a:spLocks noGrp="1"/>
          </p:cNvSpPr>
          <p:nvPr>
            <p:ph type="sldNum" sz="quarter" idx="12"/>
          </p:nvPr>
        </p:nvSpPr>
        <p:spPr/>
        <p:txBody>
          <a:bodyPr/>
          <a:lstStyle>
            <a:lvl1pPr>
              <a:defRPr/>
            </a:lvl1pPr>
          </a:lstStyle>
          <a:p>
            <a:fld id="{31E4355E-3175-4CD8-8DEA-52EB88DC7459}" type="slidenum">
              <a:rPr lang="en-CA" altLang="fr-FR"/>
              <a:pPr/>
              <a:t>‹#›</a:t>
            </a:fld>
            <a:endParaRPr lang="en-CA" altLang="fr-FR"/>
          </a:p>
        </p:txBody>
      </p:sp>
    </p:spTree>
    <p:extLst>
      <p:ext uri="{BB962C8B-B14F-4D97-AF65-F5344CB8AC3E}">
        <p14:creationId xmlns:p14="http://schemas.microsoft.com/office/powerpoint/2010/main" val="26992017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1250F1D-A32B-4FC3-AB70-1BCD29A9534A}"/>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F415B158-1EF0-4B9E-B1C5-949047F2C8E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xmlns="" id="{2BBFDB8A-0C0C-40EE-A9D8-E33B9977665A}"/>
              </a:ext>
            </a:extLst>
          </p:cNvPr>
          <p:cNvSpPr>
            <a:spLocks noGrp="1"/>
          </p:cNvSpPr>
          <p:nvPr>
            <p:ph type="dt" sz="half" idx="10"/>
          </p:nvPr>
        </p:nvSpPr>
        <p:spPr/>
        <p:txBody>
          <a:bodyPr/>
          <a:lstStyle>
            <a:lvl1pPr>
              <a:defRPr/>
            </a:lvl1pPr>
          </a:lstStyle>
          <a:p>
            <a:endParaRPr lang="fr-FR" altLang="fr-FR"/>
          </a:p>
        </p:txBody>
      </p:sp>
      <p:sp>
        <p:nvSpPr>
          <p:cNvPr id="5" name="Espace réservé du pied de page 4">
            <a:extLst>
              <a:ext uri="{FF2B5EF4-FFF2-40B4-BE49-F238E27FC236}">
                <a16:creationId xmlns:a16="http://schemas.microsoft.com/office/drawing/2014/main" xmlns="" id="{595FF0B0-9596-4FA1-8D32-2ABEDBB836DB}"/>
              </a:ext>
            </a:extLst>
          </p:cNvPr>
          <p:cNvSpPr>
            <a:spLocks noGrp="1"/>
          </p:cNvSpPr>
          <p:nvPr>
            <p:ph type="ftr" sz="quarter" idx="11"/>
          </p:nvPr>
        </p:nvSpPr>
        <p:spPr/>
        <p:txBody>
          <a:bodyPr/>
          <a:lstStyle>
            <a:lvl1pPr>
              <a:defRPr/>
            </a:lvl1pPr>
          </a:lstStyle>
          <a:p>
            <a:endParaRPr lang="fr-FR" altLang="fr-FR"/>
          </a:p>
        </p:txBody>
      </p:sp>
      <p:sp>
        <p:nvSpPr>
          <p:cNvPr id="6" name="Espace réservé du numéro de diapositive 5">
            <a:extLst>
              <a:ext uri="{FF2B5EF4-FFF2-40B4-BE49-F238E27FC236}">
                <a16:creationId xmlns:a16="http://schemas.microsoft.com/office/drawing/2014/main" xmlns="" id="{56DB1828-FB13-468C-93E1-2DF96E56D974}"/>
              </a:ext>
            </a:extLst>
          </p:cNvPr>
          <p:cNvSpPr>
            <a:spLocks noGrp="1"/>
          </p:cNvSpPr>
          <p:nvPr>
            <p:ph type="sldNum" sz="quarter" idx="12"/>
          </p:nvPr>
        </p:nvSpPr>
        <p:spPr/>
        <p:txBody>
          <a:bodyPr/>
          <a:lstStyle>
            <a:lvl1pPr>
              <a:defRPr/>
            </a:lvl1pPr>
          </a:lstStyle>
          <a:p>
            <a:fld id="{F793A406-5539-47A3-BA66-ABE7B9254A4B}" type="slidenum">
              <a:rPr lang="en-CA" altLang="fr-FR"/>
              <a:pPr/>
              <a:t>‹#›</a:t>
            </a:fld>
            <a:endParaRPr lang="en-CA" altLang="fr-FR"/>
          </a:p>
        </p:txBody>
      </p:sp>
    </p:spTree>
    <p:extLst>
      <p:ext uri="{BB962C8B-B14F-4D97-AF65-F5344CB8AC3E}">
        <p14:creationId xmlns:p14="http://schemas.microsoft.com/office/powerpoint/2010/main" val="1838607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6F9BC3B-1689-451D-8729-C820BF9ED8B3}"/>
              </a:ext>
            </a:extLst>
          </p:cNvPr>
          <p:cNvSpPr>
            <a:spLocks noGrp="1"/>
          </p:cNvSpPr>
          <p:nvPr>
            <p:ph type="title"/>
          </p:nvPr>
        </p:nvSpPr>
        <p:spPr>
          <a:xfrm>
            <a:off x="623888" y="1282700"/>
            <a:ext cx="7886700" cy="2139950"/>
          </a:xfrm>
          <a:prstGeom prst="rect">
            <a:avLst/>
          </a:prstGeo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xmlns="" id="{0AD7C12C-503A-4EA6-AB1D-D26874DD0F4A}"/>
              </a:ext>
            </a:extLst>
          </p:cNvPr>
          <p:cNvSpPr>
            <a:spLocks noGrp="1"/>
          </p:cNvSpPr>
          <p:nvPr>
            <p:ph type="body" idx="1"/>
          </p:nvPr>
        </p:nvSpPr>
        <p:spPr>
          <a:xfrm>
            <a:off x="623888" y="3441700"/>
            <a:ext cx="7886700" cy="11255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23445647-4656-4E12-A6E4-6BB987522867}"/>
              </a:ext>
            </a:extLst>
          </p:cNvPr>
          <p:cNvSpPr>
            <a:spLocks noGrp="1"/>
          </p:cNvSpPr>
          <p:nvPr>
            <p:ph type="dt" sz="half" idx="10"/>
          </p:nvPr>
        </p:nvSpPr>
        <p:spPr/>
        <p:txBody>
          <a:bodyPr/>
          <a:lstStyle>
            <a:lvl1pPr>
              <a:defRPr/>
            </a:lvl1pPr>
          </a:lstStyle>
          <a:p>
            <a:endParaRPr lang="fr-FR" altLang="fr-FR"/>
          </a:p>
        </p:txBody>
      </p:sp>
      <p:sp>
        <p:nvSpPr>
          <p:cNvPr id="5" name="Espace réservé du pied de page 4">
            <a:extLst>
              <a:ext uri="{FF2B5EF4-FFF2-40B4-BE49-F238E27FC236}">
                <a16:creationId xmlns:a16="http://schemas.microsoft.com/office/drawing/2014/main" xmlns="" id="{C668A3E5-D237-4533-90A6-778349F0FEC1}"/>
              </a:ext>
            </a:extLst>
          </p:cNvPr>
          <p:cNvSpPr>
            <a:spLocks noGrp="1"/>
          </p:cNvSpPr>
          <p:nvPr>
            <p:ph type="ftr" sz="quarter" idx="11"/>
          </p:nvPr>
        </p:nvSpPr>
        <p:spPr/>
        <p:txBody>
          <a:bodyPr/>
          <a:lstStyle>
            <a:lvl1pPr>
              <a:defRPr/>
            </a:lvl1pPr>
          </a:lstStyle>
          <a:p>
            <a:endParaRPr lang="fr-FR" altLang="fr-FR"/>
          </a:p>
        </p:txBody>
      </p:sp>
      <p:sp>
        <p:nvSpPr>
          <p:cNvPr id="6" name="Espace réservé du numéro de diapositive 5">
            <a:extLst>
              <a:ext uri="{FF2B5EF4-FFF2-40B4-BE49-F238E27FC236}">
                <a16:creationId xmlns:a16="http://schemas.microsoft.com/office/drawing/2014/main" xmlns="" id="{23119665-CD31-40EF-9EE6-F760ED25536E}"/>
              </a:ext>
            </a:extLst>
          </p:cNvPr>
          <p:cNvSpPr>
            <a:spLocks noGrp="1"/>
          </p:cNvSpPr>
          <p:nvPr>
            <p:ph type="sldNum" sz="quarter" idx="12"/>
          </p:nvPr>
        </p:nvSpPr>
        <p:spPr/>
        <p:txBody>
          <a:bodyPr/>
          <a:lstStyle>
            <a:lvl1pPr>
              <a:defRPr/>
            </a:lvl1pPr>
          </a:lstStyle>
          <a:p>
            <a:fld id="{6529887D-EB9A-41BA-887C-4A54C4EA6C5A}" type="slidenum">
              <a:rPr lang="en-CA" altLang="fr-FR"/>
              <a:pPr/>
              <a:t>‹#›</a:t>
            </a:fld>
            <a:endParaRPr lang="en-CA" altLang="fr-FR"/>
          </a:p>
        </p:txBody>
      </p:sp>
    </p:spTree>
    <p:extLst>
      <p:ext uri="{BB962C8B-B14F-4D97-AF65-F5344CB8AC3E}">
        <p14:creationId xmlns:p14="http://schemas.microsoft.com/office/powerpoint/2010/main" val="996383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B6BE38B-39D5-4F69-9500-26DBDB2A7852}"/>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9F8BFDE4-9813-4901-8A2A-EC9A1BEDEC1D}"/>
              </a:ext>
            </a:extLst>
          </p:cNvPr>
          <p:cNvSpPr>
            <a:spLocks noGrp="1"/>
          </p:cNvSpPr>
          <p:nvPr>
            <p:ph sz="half" idx="1"/>
          </p:nvPr>
        </p:nvSpPr>
        <p:spPr>
          <a:xfrm>
            <a:off x="457200" y="1563688"/>
            <a:ext cx="4038600" cy="31686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xmlns="" id="{6B78912B-34A3-4AFE-825F-3726174AB820}"/>
              </a:ext>
            </a:extLst>
          </p:cNvPr>
          <p:cNvSpPr>
            <a:spLocks noGrp="1"/>
          </p:cNvSpPr>
          <p:nvPr>
            <p:ph sz="half" idx="2"/>
          </p:nvPr>
        </p:nvSpPr>
        <p:spPr>
          <a:xfrm>
            <a:off x="4648200" y="1563688"/>
            <a:ext cx="4038600" cy="31686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xmlns="" id="{153A7397-8B79-4E74-BAFC-2242BC559DA0}"/>
              </a:ext>
            </a:extLst>
          </p:cNvPr>
          <p:cNvSpPr>
            <a:spLocks noGrp="1"/>
          </p:cNvSpPr>
          <p:nvPr>
            <p:ph type="dt" sz="half" idx="10"/>
          </p:nvPr>
        </p:nvSpPr>
        <p:spPr/>
        <p:txBody>
          <a:bodyPr/>
          <a:lstStyle>
            <a:lvl1pPr>
              <a:defRPr/>
            </a:lvl1pPr>
          </a:lstStyle>
          <a:p>
            <a:endParaRPr lang="fr-FR" altLang="fr-FR"/>
          </a:p>
        </p:txBody>
      </p:sp>
      <p:sp>
        <p:nvSpPr>
          <p:cNvPr id="6" name="Espace réservé du pied de page 5">
            <a:extLst>
              <a:ext uri="{FF2B5EF4-FFF2-40B4-BE49-F238E27FC236}">
                <a16:creationId xmlns:a16="http://schemas.microsoft.com/office/drawing/2014/main" xmlns="" id="{0C3BBD9B-150F-4C89-B104-6420C53A5E7C}"/>
              </a:ext>
            </a:extLst>
          </p:cNvPr>
          <p:cNvSpPr>
            <a:spLocks noGrp="1"/>
          </p:cNvSpPr>
          <p:nvPr>
            <p:ph type="ftr" sz="quarter" idx="11"/>
          </p:nvPr>
        </p:nvSpPr>
        <p:spPr/>
        <p:txBody>
          <a:bodyPr/>
          <a:lstStyle>
            <a:lvl1pPr>
              <a:defRPr/>
            </a:lvl1pPr>
          </a:lstStyle>
          <a:p>
            <a:endParaRPr lang="fr-FR" altLang="fr-FR"/>
          </a:p>
        </p:txBody>
      </p:sp>
      <p:sp>
        <p:nvSpPr>
          <p:cNvPr id="7" name="Espace réservé du numéro de diapositive 6">
            <a:extLst>
              <a:ext uri="{FF2B5EF4-FFF2-40B4-BE49-F238E27FC236}">
                <a16:creationId xmlns:a16="http://schemas.microsoft.com/office/drawing/2014/main" xmlns="" id="{84320EE9-6795-4044-90DD-4E4DBFE8B051}"/>
              </a:ext>
            </a:extLst>
          </p:cNvPr>
          <p:cNvSpPr>
            <a:spLocks noGrp="1"/>
          </p:cNvSpPr>
          <p:nvPr>
            <p:ph type="sldNum" sz="quarter" idx="12"/>
          </p:nvPr>
        </p:nvSpPr>
        <p:spPr/>
        <p:txBody>
          <a:bodyPr/>
          <a:lstStyle>
            <a:lvl1pPr>
              <a:defRPr/>
            </a:lvl1pPr>
          </a:lstStyle>
          <a:p>
            <a:fld id="{4FE5DE90-61FE-4CC4-8526-8E63412A6ECD}" type="slidenum">
              <a:rPr lang="en-CA" altLang="fr-FR"/>
              <a:pPr/>
              <a:t>‹#›</a:t>
            </a:fld>
            <a:endParaRPr lang="en-CA" altLang="fr-FR"/>
          </a:p>
        </p:txBody>
      </p:sp>
    </p:spTree>
    <p:extLst>
      <p:ext uri="{BB962C8B-B14F-4D97-AF65-F5344CB8AC3E}">
        <p14:creationId xmlns:p14="http://schemas.microsoft.com/office/powerpoint/2010/main" val="2416267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1CADAD6-AF03-46AD-9BCB-86569FBA6497}"/>
              </a:ext>
            </a:extLst>
          </p:cNvPr>
          <p:cNvSpPr>
            <a:spLocks noGrp="1"/>
          </p:cNvSpPr>
          <p:nvPr>
            <p:ph type="title"/>
          </p:nvPr>
        </p:nvSpPr>
        <p:spPr>
          <a:xfrm>
            <a:off x="630238" y="274638"/>
            <a:ext cx="7886700" cy="993775"/>
          </a:xfrm>
          <a:prstGeom prst="rect">
            <a:avLst/>
          </a:prstGeo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xmlns="" id="{3D5FEDC6-E2EB-49EE-A757-D94C4E134250}"/>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2E90D6CB-2496-4080-AB0A-49C21A7975B0}"/>
              </a:ext>
            </a:extLst>
          </p:cNvPr>
          <p:cNvSpPr>
            <a:spLocks noGrp="1"/>
          </p:cNvSpPr>
          <p:nvPr>
            <p:ph sz="half" idx="2"/>
          </p:nvPr>
        </p:nvSpPr>
        <p:spPr>
          <a:xfrm>
            <a:off x="630238"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xmlns="" id="{D8F690F6-E52C-411C-A517-7DEA8500F855}"/>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AA6D2417-578E-46F0-9B37-90BA4A1CF962}"/>
              </a:ext>
            </a:extLst>
          </p:cNvPr>
          <p:cNvSpPr>
            <a:spLocks noGrp="1"/>
          </p:cNvSpPr>
          <p:nvPr>
            <p:ph sz="quarter" idx="4"/>
          </p:nvPr>
        </p:nvSpPr>
        <p:spPr>
          <a:xfrm>
            <a:off x="4629150"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xmlns="" id="{1D8EF59D-796F-4310-9EFB-23A83B996249}"/>
              </a:ext>
            </a:extLst>
          </p:cNvPr>
          <p:cNvSpPr>
            <a:spLocks noGrp="1"/>
          </p:cNvSpPr>
          <p:nvPr>
            <p:ph type="dt" sz="half" idx="10"/>
          </p:nvPr>
        </p:nvSpPr>
        <p:spPr/>
        <p:txBody>
          <a:bodyPr/>
          <a:lstStyle>
            <a:lvl1pPr>
              <a:defRPr/>
            </a:lvl1pPr>
          </a:lstStyle>
          <a:p>
            <a:endParaRPr lang="fr-FR" altLang="fr-FR"/>
          </a:p>
        </p:txBody>
      </p:sp>
      <p:sp>
        <p:nvSpPr>
          <p:cNvPr id="8" name="Espace réservé du pied de page 7">
            <a:extLst>
              <a:ext uri="{FF2B5EF4-FFF2-40B4-BE49-F238E27FC236}">
                <a16:creationId xmlns:a16="http://schemas.microsoft.com/office/drawing/2014/main" xmlns="" id="{EB4FEBF6-DE0B-42A7-A070-EEFC53CD5E18}"/>
              </a:ext>
            </a:extLst>
          </p:cNvPr>
          <p:cNvSpPr>
            <a:spLocks noGrp="1"/>
          </p:cNvSpPr>
          <p:nvPr>
            <p:ph type="ftr" sz="quarter" idx="11"/>
          </p:nvPr>
        </p:nvSpPr>
        <p:spPr/>
        <p:txBody>
          <a:bodyPr/>
          <a:lstStyle>
            <a:lvl1pPr>
              <a:defRPr/>
            </a:lvl1pPr>
          </a:lstStyle>
          <a:p>
            <a:endParaRPr lang="fr-FR" altLang="fr-FR"/>
          </a:p>
        </p:txBody>
      </p:sp>
      <p:sp>
        <p:nvSpPr>
          <p:cNvPr id="9" name="Espace réservé du numéro de diapositive 8">
            <a:extLst>
              <a:ext uri="{FF2B5EF4-FFF2-40B4-BE49-F238E27FC236}">
                <a16:creationId xmlns:a16="http://schemas.microsoft.com/office/drawing/2014/main" xmlns="" id="{92D38A10-4EE3-41C6-A5F8-BA768AFB1F9B}"/>
              </a:ext>
            </a:extLst>
          </p:cNvPr>
          <p:cNvSpPr>
            <a:spLocks noGrp="1"/>
          </p:cNvSpPr>
          <p:nvPr>
            <p:ph type="sldNum" sz="quarter" idx="12"/>
          </p:nvPr>
        </p:nvSpPr>
        <p:spPr/>
        <p:txBody>
          <a:bodyPr/>
          <a:lstStyle>
            <a:lvl1pPr>
              <a:defRPr/>
            </a:lvl1pPr>
          </a:lstStyle>
          <a:p>
            <a:fld id="{9861762B-AB11-4FEB-A9D2-82407B168F6F}" type="slidenum">
              <a:rPr lang="en-CA" altLang="fr-FR"/>
              <a:pPr/>
              <a:t>‹#›</a:t>
            </a:fld>
            <a:endParaRPr lang="en-CA" altLang="fr-FR"/>
          </a:p>
        </p:txBody>
      </p:sp>
    </p:spTree>
    <p:extLst>
      <p:ext uri="{BB962C8B-B14F-4D97-AF65-F5344CB8AC3E}">
        <p14:creationId xmlns:p14="http://schemas.microsoft.com/office/powerpoint/2010/main" val="1143194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91CEB-D924-4CCC-8CE1-5151481D1335}"/>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xmlns="" id="{E5BFAD33-D047-449A-990B-05C86943C44E}"/>
              </a:ext>
            </a:extLst>
          </p:cNvPr>
          <p:cNvSpPr>
            <a:spLocks noGrp="1"/>
          </p:cNvSpPr>
          <p:nvPr>
            <p:ph type="dt" sz="half" idx="10"/>
          </p:nvPr>
        </p:nvSpPr>
        <p:spPr/>
        <p:txBody>
          <a:bodyPr/>
          <a:lstStyle>
            <a:lvl1pPr>
              <a:defRPr/>
            </a:lvl1pPr>
          </a:lstStyle>
          <a:p>
            <a:endParaRPr lang="fr-FR" altLang="fr-FR"/>
          </a:p>
        </p:txBody>
      </p:sp>
      <p:sp>
        <p:nvSpPr>
          <p:cNvPr id="4" name="Espace réservé du pied de page 3">
            <a:extLst>
              <a:ext uri="{FF2B5EF4-FFF2-40B4-BE49-F238E27FC236}">
                <a16:creationId xmlns:a16="http://schemas.microsoft.com/office/drawing/2014/main" xmlns="" id="{2C769B13-61DB-4C72-993E-28B7E7F2E322}"/>
              </a:ext>
            </a:extLst>
          </p:cNvPr>
          <p:cNvSpPr>
            <a:spLocks noGrp="1"/>
          </p:cNvSpPr>
          <p:nvPr>
            <p:ph type="ftr" sz="quarter" idx="11"/>
          </p:nvPr>
        </p:nvSpPr>
        <p:spPr/>
        <p:txBody>
          <a:bodyPr/>
          <a:lstStyle>
            <a:lvl1pPr>
              <a:defRPr/>
            </a:lvl1pPr>
          </a:lstStyle>
          <a:p>
            <a:endParaRPr lang="fr-FR" altLang="fr-FR"/>
          </a:p>
        </p:txBody>
      </p:sp>
      <p:sp>
        <p:nvSpPr>
          <p:cNvPr id="5" name="Espace réservé du numéro de diapositive 4">
            <a:extLst>
              <a:ext uri="{FF2B5EF4-FFF2-40B4-BE49-F238E27FC236}">
                <a16:creationId xmlns:a16="http://schemas.microsoft.com/office/drawing/2014/main" xmlns="" id="{F51A54A7-F198-4F2E-8EAF-12B742E320EE}"/>
              </a:ext>
            </a:extLst>
          </p:cNvPr>
          <p:cNvSpPr>
            <a:spLocks noGrp="1"/>
          </p:cNvSpPr>
          <p:nvPr>
            <p:ph type="sldNum" sz="quarter" idx="12"/>
          </p:nvPr>
        </p:nvSpPr>
        <p:spPr/>
        <p:txBody>
          <a:bodyPr/>
          <a:lstStyle>
            <a:lvl1pPr>
              <a:defRPr/>
            </a:lvl1pPr>
          </a:lstStyle>
          <a:p>
            <a:fld id="{64BE6DD1-E394-409A-868C-AA2BD9596F2A}" type="slidenum">
              <a:rPr lang="en-CA" altLang="fr-FR"/>
              <a:pPr/>
              <a:t>‹#›</a:t>
            </a:fld>
            <a:endParaRPr lang="en-CA" altLang="fr-FR"/>
          </a:p>
        </p:txBody>
      </p:sp>
    </p:spTree>
    <p:extLst>
      <p:ext uri="{BB962C8B-B14F-4D97-AF65-F5344CB8AC3E}">
        <p14:creationId xmlns:p14="http://schemas.microsoft.com/office/powerpoint/2010/main" val="29599074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683E84B7-8FD5-4BC3-AD95-7CEE34F86030}"/>
              </a:ext>
            </a:extLst>
          </p:cNvPr>
          <p:cNvSpPr>
            <a:spLocks noGrp="1"/>
          </p:cNvSpPr>
          <p:nvPr>
            <p:ph type="dt" sz="half" idx="10"/>
          </p:nvPr>
        </p:nvSpPr>
        <p:spPr/>
        <p:txBody>
          <a:bodyPr/>
          <a:lstStyle>
            <a:lvl1pPr>
              <a:defRPr/>
            </a:lvl1pPr>
          </a:lstStyle>
          <a:p>
            <a:endParaRPr lang="fr-FR" altLang="fr-FR"/>
          </a:p>
        </p:txBody>
      </p:sp>
      <p:sp>
        <p:nvSpPr>
          <p:cNvPr id="3" name="Espace réservé du pied de page 2">
            <a:extLst>
              <a:ext uri="{FF2B5EF4-FFF2-40B4-BE49-F238E27FC236}">
                <a16:creationId xmlns:a16="http://schemas.microsoft.com/office/drawing/2014/main" xmlns="" id="{4FE87155-58A4-41B9-87D9-14FEB89B2210}"/>
              </a:ext>
            </a:extLst>
          </p:cNvPr>
          <p:cNvSpPr>
            <a:spLocks noGrp="1"/>
          </p:cNvSpPr>
          <p:nvPr>
            <p:ph type="ftr" sz="quarter" idx="11"/>
          </p:nvPr>
        </p:nvSpPr>
        <p:spPr/>
        <p:txBody>
          <a:bodyPr/>
          <a:lstStyle>
            <a:lvl1pPr>
              <a:defRPr/>
            </a:lvl1pPr>
          </a:lstStyle>
          <a:p>
            <a:endParaRPr lang="fr-FR" altLang="fr-FR"/>
          </a:p>
        </p:txBody>
      </p:sp>
      <p:sp>
        <p:nvSpPr>
          <p:cNvPr id="4" name="Espace réservé du numéro de diapositive 3">
            <a:extLst>
              <a:ext uri="{FF2B5EF4-FFF2-40B4-BE49-F238E27FC236}">
                <a16:creationId xmlns:a16="http://schemas.microsoft.com/office/drawing/2014/main" xmlns="" id="{83171B49-4788-4C81-B7BC-70A9593D5209}"/>
              </a:ext>
            </a:extLst>
          </p:cNvPr>
          <p:cNvSpPr>
            <a:spLocks noGrp="1"/>
          </p:cNvSpPr>
          <p:nvPr>
            <p:ph type="sldNum" sz="quarter" idx="12"/>
          </p:nvPr>
        </p:nvSpPr>
        <p:spPr/>
        <p:txBody>
          <a:bodyPr/>
          <a:lstStyle>
            <a:lvl1pPr>
              <a:defRPr/>
            </a:lvl1pPr>
          </a:lstStyle>
          <a:p>
            <a:fld id="{FCF1C58E-291D-42E2-931A-81FD35640C13}" type="slidenum">
              <a:rPr lang="en-CA" altLang="fr-FR"/>
              <a:pPr/>
              <a:t>‹#›</a:t>
            </a:fld>
            <a:endParaRPr lang="en-CA" altLang="fr-FR"/>
          </a:p>
        </p:txBody>
      </p:sp>
    </p:spTree>
    <p:extLst>
      <p:ext uri="{BB962C8B-B14F-4D97-AF65-F5344CB8AC3E}">
        <p14:creationId xmlns:p14="http://schemas.microsoft.com/office/powerpoint/2010/main" val="29233180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EBA43C0-D3E9-4A64-A0C7-EF71BB336F0E}"/>
              </a:ext>
            </a:extLst>
          </p:cNvPr>
          <p:cNvSpPr>
            <a:spLocks noGrp="1"/>
          </p:cNvSpPr>
          <p:nvPr>
            <p:ph type="title"/>
          </p:nvPr>
        </p:nvSpPr>
        <p:spPr>
          <a:xfrm>
            <a:off x="630238" y="342900"/>
            <a:ext cx="2949575" cy="1200150"/>
          </a:xfrm>
          <a:prstGeom prst="rect">
            <a:avLst/>
          </a:prstGeo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C9EC3360-6506-4569-907F-E2619CCAE4E5}"/>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xmlns="" id="{3B35C472-4B72-48D0-81F3-0825312177A1}"/>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41AA0169-CD5B-4F9F-B263-8A38E5193068}"/>
              </a:ext>
            </a:extLst>
          </p:cNvPr>
          <p:cNvSpPr>
            <a:spLocks noGrp="1"/>
          </p:cNvSpPr>
          <p:nvPr>
            <p:ph type="dt" sz="half" idx="10"/>
          </p:nvPr>
        </p:nvSpPr>
        <p:spPr/>
        <p:txBody>
          <a:bodyPr/>
          <a:lstStyle>
            <a:lvl1pPr>
              <a:defRPr/>
            </a:lvl1pPr>
          </a:lstStyle>
          <a:p>
            <a:endParaRPr lang="fr-FR" altLang="fr-FR"/>
          </a:p>
        </p:txBody>
      </p:sp>
      <p:sp>
        <p:nvSpPr>
          <p:cNvPr id="6" name="Espace réservé du pied de page 5">
            <a:extLst>
              <a:ext uri="{FF2B5EF4-FFF2-40B4-BE49-F238E27FC236}">
                <a16:creationId xmlns:a16="http://schemas.microsoft.com/office/drawing/2014/main" xmlns="" id="{091137AF-083C-4E9A-816A-DBF44D5EE60C}"/>
              </a:ext>
            </a:extLst>
          </p:cNvPr>
          <p:cNvSpPr>
            <a:spLocks noGrp="1"/>
          </p:cNvSpPr>
          <p:nvPr>
            <p:ph type="ftr" sz="quarter" idx="11"/>
          </p:nvPr>
        </p:nvSpPr>
        <p:spPr/>
        <p:txBody>
          <a:bodyPr/>
          <a:lstStyle>
            <a:lvl1pPr>
              <a:defRPr/>
            </a:lvl1pPr>
          </a:lstStyle>
          <a:p>
            <a:endParaRPr lang="fr-FR" altLang="fr-FR"/>
          </a:p>
        </p:txBody>
      </p:sp>
      <p:sp>
        <p:nvSpPr>
          <p:cNvPr id="7" name="Espace réservé du numéro de diapositive 6">
            <a:extLst>
              <a:ext uri="{FF2B5EF4-FFF2-40B4-BE49-F238E27FC236}">
                <a16:creationId xmlns:a16="http://schemas.microsoft.com/office/drawing/2014/main" xmlns="" id="{EB4B8D00-48BE-48EB-9131-B1313CDD3036}"/>
              </a:ext>
            </a:extLst>
          </p:cNvPr>
          <p:cNvSpPr>
            <a:spLocks noGrp="1"/>
          </p:cNvSpPr>
          <p:nvPr>
            <p:ph type="sldNum" sz="quarter" idx="12"/>
          </p:nvPr>
        </p:nvSpPr>
        <p:spPr/>
        <p:txBody>
          <a:bodyPr/>
          <a:lstStyle>
            <a:lvl1pPr>
              <a:defRPr/>
            </a:lvl1pPr>
          </a:lstStyle>
          <a:p>
            <a:fld id="{48F8A7C2-185D-4500-93DC-4061A03EB679}" type="slidenum">
              <a:rPr lang="en-CA" altLang="fr-FR"/>
              <a:pPr/>
              <a:t>‹#›</a:t>
            </a:fld>
            <a:endParaRPr lang="en-CA" altLang="fr-FR"/>
          </a:p>
        </p:txBody>
      </p:sp>
    </p:spTree>
    <p:extLst>
      <p:ext uri="{BB962C8B-B14F-4D97-AF65-F5344CB8AC3E}">
        <p14:creationId xmlns:p14="http://schemas.microsoft.com/office/powerpoint/2010/main" val="133752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969473A-53DB-4E6B-B235-2FF827946BCB}"/>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D3D1ED1C-3594-4475-895D-76865944FED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2937209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369C6DF-8BBE-44D6-A6B0-2A96CA85629C}"/>
              </a:ext>
            </a:extLst>
          </p:cNvPr>
          <p:cNvSpPr>
            <a:spLocks noGrp="1"/>
          </p:cNvSpPr>
          <p:nvPr>
            <p:ph type="title"/>
          </p:nvPr>
        </p:nvSpPr>
        <p:spPr>
          <a:xfrm>
            <a:off x="630238" y="342900"/>
            <a:ext cx="2949575" cy="1200150"/>
          </a:xfrm>
          <a:prstGeom prst="rect">
            <a:avLst/>
          </a:prstGeo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xmlns="" id="{76268466-7A6A-4E3E-A3CF-DD857978D69F}"/>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xmlns="" id="{6A4D9A17-12BB-49D9-9F62-E580B42C8E16}"/>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9410722A-C73B-4CCA-9EB6-F78C0746FD1E}"/>
              </a:ext>
            </a:extLst>
          </p:cNvPr>
          <p:cNvSpPr>
            <a:spLocks noGrp="1"/>
          </p:cNvSpPr>
          <p:nvPr>
            <p:ph type="dt" sz="half" idx="10"/>
          </p:nvPr>
        </p:nvSpPr>
        <p:spPr/>
        <p:txBody>
          <a:bodyPr/>
          <a:lstStyle>
            <a:lvl1pPr>
              <a:defRPr/>
            </a:lvl1pPr>
          </a:lstStyle>
          <a:p>
            <a:endParaRPr lang="fr-FR" altLang="fr-FR"/>
          </a:p>
        </p:txBody>
      </p:sp>
      <p:sp>
        <p:nvSpPr>
          <p:cNvPr id="6" name="Espace réservé du pied de page 5">
            <a:extLst>
              <a:ext uri="{FF2B5EF4-FFF2-40B4-BE49-F238E27FC236}">
                <a16:creationId xmlns:a16="http://schemas.microsoft.com/office/drawing/2014/main" xmlns="" id="{391B38B3-38AD-422E-A972-C93CEDAF139F}"/>
              </a:ext>
            </a:extLst>
          </p:cNvPr>
          <p:cNvSpPr>
            <a:spLocks noGrp="1"/>
          </p:cNvSpPr>
          <p:nvPr>
            <p:ph type="ftr" sz="quarter" idx="11"/>
          </p:nvPr>
        </p:nvSpPr>
        <p:spPr/>
        <p:txBody>
          <a:bodyPr/>
          <a:lstStyle>
            <a:lvl1pPr>
              <a:defRPr/>
            </a:lvl1pPr>
          </a:lstStyle>
          <a:p>
            <a:endParaRPr lang="fr-FR" altLang="fr-FR"/>
          </a:p>
        </p:txBody>
      </p:sp>
      <p:sp>
        <p:nvSpPr>
          <p:cNvPr id="7" name="Espace réservé du numéro de diapositive 6">
            <a:extLst>
              <a:ext uri="{FF2B5EF4-FFF2-40B4-BE49-F238E27FC236}">
                <a16:creationId xmlns:a16="http://schemas.microsoft.com/office/drawing/2014/main" xmlns="" id="{09FD5DD1-5A9D-46A4-A3EF-C63034D456A5}"/>
              </a:ext>
            </a:extLst>
          </p:cNvPr>
          <p:cNvSpPr>
            <a:spLocks noGrp="1"/>
          </p:cNvSpPr>
          <p:nvPr>
            <p:ph type="sldNum" sz="quarter" idx="12"/>
          </p:nvPr>
        </p:nvSpPr>
        <p:spPr/>
        <p:txBody>
          <a:bodyPr/>
          <a:lstStyle>
            <a:lvl1pPr>
              <a:defRPr/>
            </a:lvl1pPr>
          </a:lstStyle>
          <a:p>
            <a:fld id="{60120471-F7EA-4C4B-8F3B-90604E3C7181}" type="slidenum">
              <a:rPr lang="en-CA" altLang="fr-FR"/>
              <a:pPr/>
              <a:t>‹#›</a:t>
            </a:fld>
            <a:endParaRPr lang="en-CA" altLang="fr-FR"/>
          </a:p>
        </p:txBody>
      </p:sp>
    </p:spTree>
    <p:extLst>
      <p:ext uri="{BB962C8B-B14F-4D97-AF65-F5344CB8AC3E}">
        <p14:creationId xmlns:p14="http://schemas.microsoft.com/office/powerpoint/2010/main" val="1196078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3E231E1-631E-457E-96A5-6ECD7AAECFC7}"/>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xmlns="" id="{1712C364-888C-409B-9524-19F134EB472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xmlns="" id="{1AE8A022-451B-4E14-A7C2-FEEE6AB238F4}"/>
              </a:ext>
            </a:extLst>
          </p:cNvPr>
          <p:cNvSpPr>
            <a:spLocks noGrp="1"/>
          </p:cNvSpPr>
          <p:nvPr>
            <p:ph type="dt" sz="half" idx="10"/>
          </p:nvPr>
        </p:nvSpPr>
        <p:spPr/>
        <p:txBody>
          <a:bodyPr/>
          <a:lstStyle>
            <a:lvl1pPr>
              <a:defRPr/>
            </a:lvl1pPr>
          </a:lstStyle>
          <a:p>
            <a:endParaRPr lang="fr-FR" altLang="fr-FR"/>
          </a:p>
        </p:txBody>
      </p:sp>
      <p:sp>
        <p:nvSpPr>
          <p:cNvPr id="5" name="Espace réservé du pied de page 4">
            <a:extLst>
              <a:ext uri="{FF2B5EF4-FFF2-40B4-BE49-F238E27FC236}">
                <a16:creationId xmlns:a16="http://schemas.microsoft.com/office/drawing/2014/main" xmlns="" id="{DB3C5EE3-6306-4FCC-AF49-34B75FE0F4A6}"/>
              </a:ext>
            </a:extLst>
          </p:cNvPr>
          <p:cNvSpPr>
            <a:spLocks noGrp="1"/>
          </p:cNvSpPr>
          <p:nvPr>
            <p:ph type="ftr" sz="quarter" idx="11"/>
          </p:nvPr>
        </p:nvSpPr>
        <p:spPr/>
        <p:txBody>
          <a:bodyPr/>
          <a:lstStyle>
            <a:lvl1pPr>
              <a:defRPr/>
            </a:lvl1pPr>
          </a:lstStyle>
          <a:p>
            <a:endParaRPr lang="fr-FR" altLang="fr-FR"/>
          </a:p>
        </p:txBody>
      </p:sp>
      <p:sp>
        <p:nvSpPr>
          <p:cNvPr id="6" name="Espace réservé du numéro de diapositive 5">
            <a:extLst>
              <a:ext uri="{FF2B5EF4-FFF2-40B4-BE49-F238E27FC236}">
                <a16:creationId xmlns:a16="http://schemas.microsoft.com/office/drawing/2014/main" xmlns="" id="{9CB7A2ED-D8B1-4ECA-9009-C143B6347A20}"/>
              </a:ext>
            </a:extLst>
          </p:cNvPr>
          <p:cNvSpPr>
            <a:spLocks noGrp="1"/>
          </p:cNvSpPr>
          <p:nvPr>
            <p:ph type="sldNum" sz="quarter" idx="12"/>
          </p:nvPr>
        </p:nvSpPr>
        <p:spPr/>
        <p:txBody>
          <a:bodyPr/>
          <a:lstStyle>
            <a:lvl1pPr>
              <a:defRPr/>
            </a:lvl1pPr>
          </a:lstStyle>
          <a:p>
            <a:fld id="{53FBF9CD-75BE-4D0A-8C4C-94828E8AAE00}" type="slidenum">
              <a:rPr lang="en-CA" altLang="fr-FR"/>
              <a:pPr/>
              <a:t>‹#›</a:t>
            </a:fld>
            <a:endParaRPr lang="en-CA" altLang="fr-FR"/>
          </a:p>
        </p:txBody>
      </p:sp>
    </p:spTree>
    <p:extLst>
      <p:ext uri="{BB962C8B-B14F-4D97-AF65-F5344CB8AC3E}">
        <p14:creationId xmlns:p14="http://schemas.microsoft.com/office/powerpoint/2010/main" val="2958735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9019A675-B846-408A-901A-A4998BD0EE10}"/>
              </a:ext>
            </a:extLst>
          </p:cNvPr>
          <p:cNvSpPr>
            <a:spLocks noGrp="1"/>
          </p:cNvSpPr>
          <p:nvPr>
            <p:ph type="title" orient="vert"/>
          </p:nvPr>
        </p:nvSpPr>
        <p:spPr>
          <a:xfrm>
            <a:off x="6629400" y="274638"/>
            <a:ext cx="2057400" cy="4457700"/>
          </a:xfrm>
          <a:prstGeom prst="rect">
            <a:avLst/>
          </a:prstGeo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xmlns="" id="{B2FF4BB0-2319-4775-BAB3-E61DD28FA0EF}"/>
              </a:ext>
            </a:extLst>
          </p:cNvPr>
          <p:cNvSpPr>
            <a:spLocks noGrp="1"/>
          </p:cNvSpPr>
          <p:nvPr>
            <p:ph type="body" orient="vert" idx="1"/>
          </p:nvPr>
        </p:nvSpPr>
        <p:spPr>
          <a:xfrm>
            <a:off x="457200" y="274638"/>
            <a:ext cx="6019800" cy="44577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xmlns="" id="{6FCB068A-9872-4FA3-96C8-519B22EFE6F8}"/>
              </a:ext>
            </a:extLst>
          </p:cNvPr>
          <p:cNvSpPr>
            <a:spLocks noGrp="1"/>
          </p:cNvSpPr>
          <p:nvPr>
            <p:ph type="dt" sz="half" idx="10"/>
          </p:nvPr>
        </p:nvSpPr>
        <p:spPr/>
        <p:txBody>
          <a:bodyPr/>
          <a:lstStyle>
            <a:lvl1pPr>
              <a:defRPr/>
            </a:lvl1pPr>
          </a:lstStyle>
          <a:p>
            <a:endParaRPr lang="fr-FR" altLang="fr-FR"/>
          </a:p>
        </p:txBody>
      </p:sp>
      <p:sp>
        <p:nvSpPr>
          <p:cNvPr id="5" name="Espace réservé du pied de page 4">
            <a:extLst>
              <a:ext uri="{FF2B5EF4-FFF2-40B4-BE49-F238E27FC236}">
                <a16:creationId xmlns:a16="http://schemas.microsoft.com/office/drawing/2014/main" xmlns="" id="{30617F72-5F08-4418-8DD2-2067EC16D343}"/>
              </a:ext>
            </a:extLst>
          </p:cNvPr>
          <p:cNvSpPr>
            <a:spLocks noGrp="1"/>
          </p:cNvSpPr>
          <p:nvPr>
            <p:ph type="ftr" sz="quarter" idx="11"/>
          </p:nvPr>
        </p:nvSpPr>
        <p:spPr/>
        <p:txBody>
          <a:bodyPr/>
          <a:lstStyle>
            <a:lvl1pPr>
              <a:defRPr/>
            </a:lvl1pPr>
          </a:lstStyle>
          <a:p>
            <a:endParaRPr lang="fr-FR" altLang="fr-FR"/>
          </a:p>
        </p:txBody>
      </p:sp>
      <p:sp>
        <p:nvSpPr>
          <p:cNvPr id="6" name="Espace réservé du numéro de diapositive 5">
            <a:extLst>
              <a:ext uri="{FF2B5EF4-FFF2-40B4-BE49-F238E27FC236}">
                <a16:creationId xmlns:a16="http://schemas.microsoft.com/office/drawing/2014/main" xmlns="" id="{CF0D54D4-38B2-4F61-94A3-C528179F81AE}"/>
              </a:ext>
            </a:extLst>
          </p:cNvPr>
          <p:cNvSpPr>
            <a:spLocks noGrp="1"/>
          </p:cNvSpPr>
          <p:nvPr>
            <p:ph type="sldNum" sz="quarter" idx="12"/>
          </p:nvPr>
        </p:nvSpPr>
        <p:spPr/>
        <p:txBody>
          <a:bodyPr/>
          <a:lstStyle>
            <a:lvl1pPr>
              <a:defRPr/>
            </a:lvl1pPr>
          </a:lstStyle>
          <a:p>
            <a:fld id="{12F52901-169A-42F9-A39C-559DC858FFCA}" type="slidenum">
              <a:rPr lang="en-CA" altLang="fr-FR"/>
              <a:pPr/>
              <a:t>‹#›</a:t>
            </a:fld>
            <a:endParaRPr lang="en-CA" altLang="fr-FR"/>
          </a:p>
        </p:txBody>
      </p:sp>
    </p:spTree>
    <p:extLst>
      <p:ext uri="{BB962C8B-B14F-4D97-AF65-F5344CB8AC3E}">
        <p14:creationId xmlns:p14="http://schemas.microsoft.com/office/powerpoint/2010/main" val="7426663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63638"/>
            <a:ext cx="8229600" cy="30305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xmlns="" id="{D5674CE9-13F2-4650-8455-D5ECEE855EFF}"/>
              </a:ext>
            </a:extLst>
          </p:cNvPr>
          <p:cNvSpPr>
            <a:spLocks noGrp="1" noChangeArrowheads="1"/>
          </p:cNvSpPr>
          <p:nvPr>
            <p:ph type="dt" sz="half" idx="10"/>
          </p:nvPr>
        </p:nvSpPr>
        <p:spPr>
          <a:xfrm>
            <a:off x="457200" y="4684713"/>
            <a:ext cx="2133600" cy="357187"/>
          </a:xfrm>
          <a:prstGeom prst="rect">
            <a:avLst/>
          </a:prstGeom>
        </p:spPr>
        <p:txBody>
          <a:bodyPr/>
          <a:lstStyle>
            <a:lvl1pPr>
              <a:defRPr>
                <a:latin typeface="Arial" charset="0"/>
                <a:ea typeface="ＭＳ Ｐゴシック" charset="0"/>
                <a:cs typeface="ＭＳ Ｐゴシック" charset="0"/>
              </a:defRPr>
            </a:lvl1pPr>
          </a:lstStyle>
          <a:p>
            <a:pPr>
              <a:defRPr/>
            </a:pPr>
            <a:endParaRPr lang="en-CA"/>
          </a:p>
        </p:txBody>
      </p:sp>
      <p:sp>
        <p:nvSpPr>
          <p:cNvPr id="5" name="Rectangle 5">
            <a:extLst>
              <a:ext uri="{FF2B5EF4-FFF2-40B4-BE49-F238E27FC236}">
                <a16:creationId xmlns:a16="http://schemas.microsoft.com/office/drawing/2014/main" xmlns="" id="{D34273B3-3E3B-4D37-91AC-57E4CD3A243C}"/>
              </a:ext>
            </a:extLst>
          </p:cNvPr>
          <p:cNvSpPr>
            <a:spLocks noGrp="1" noChangeArrowheads="1"/>
          </p:cNvSpPr>
          <p:nvPr>
            <p:ph type="ftr" sz="quarter" idx="11"/>
          </p:nvPr>
        </p:nvSpPr>
        <p:spPr>
          <a:xfrm>
            <a:off x="3124200" y="4684713"/>
            <a:ext cx="2895600" cy="357187"/>
          </a:xfrm>
          <a:prstGeom prst="rect">
            <a:avLst/>
          </a:prstGeom>
        </p:spPr>
        <p:txBody>
          <a:bodyPr/>
          <a:lstStyle>
            <a:lvl1pPr>
              <a:defRPr>
                <a:latin typeface="Arial" charset="0"/>
                <a:ea typeface="ＭＳ Ｐゴシック" charset="0"/>
                <a:cs typeface="ＭＳ Ｐゴシック" charset="0"/>
              </a:defRPr>
            </a:lvl1pPr>
          </a:lstStyle>
          <a:p>
            <a:pPr>
              <a:defRPr/>
            </a:pPr>
            <a:endParaRPr lang="en-CA"/>
          </a:p>
        </p:txBody>
      </p:sp>
      <p:sp>
        <p:nvSpPr>
          <p:cNvPr id="6" name="Rectangle 6">
            <a:extLst>
              <a:ext uri="{FF2B5EF4-FFF2-40B4-BE49-F238E27FC236}">
                <a16:creationId xmlns:a16="http://schemas.microsoft.com/office/drawing/2014/main" xmlns="" id="{301671E8-EC5D-4A36-82EA-20F1F95AC1CE}"/>
              </a:ext>
            </a:extLst>
          </p:cNvPr>
          <p:cNvSpPr>
            <a:spLocks noGrp="1" noChangeArrowheads="1"/>
          </p:cNvSpPr>
          <p:nvPr>
            <p:ph type="sldNum" sz="quarter" idx="12"/>
          </p:nvPr>
        </p:nvSpPr>
        <p:spPr>
          <a:xfrm>
            <a:off x="6553200" y="4684713"/>
            <a:ext cx="2133600" cy="357187"/>
          </a:xfrm>
          <a:prstGeom prst="rect">
            <a:avLst/>
          </a:prstGeom>
        </p:spPr>
        <p:txBody>
          <a:bodyPr vert="horz" wrap="square" lIns="91440" tIns="45720" rIns="91440" bIns="45720" numCol="1" anchor="t" anchorCtr="0" compatLnSpc="1">
            <a:prstTxWarp prst="textNoShape">
              <a:avLst/>
            </a:prstTxWarp>
          </a:bodyPr>
          <a:lstStyle>
            <a:lvl1pPr>
              <a:defRPr>
                <a:ea typeface="ＭＳ Ｐゴシック" panose="020B0600070205080204" pitchFamily="34" charset="-128"/>
              </a:defRPr>
            </a:lvl1pPr>
          </a:lstStyle>
          <a:p>
            <a:pPr>
              <a:defRPr/>
            </a:pPr>
            <a:fld id="{468DCC40-C712-46B7-86B3-D19368F296D3}" type="slidenum">
              <a:rPr lang="en-CA" altLang="en-US"/>
              <a:pPr>
                <a:defRPr/>
              </a:pPr>
              <a:t>‹#›</a:t>
            </a:fld>
            <a:endParaRPr lang="en-CA" altLang="en-US"/>
          </a:p>
        </p:txBody>
      </p:sp>
    </p:spTree>
    <p:extLst>
      <p:ext uri="{BB962C8B-B14F-4D97-AF65-F5344CB8AC3E}">
        <p14:creationId xmlns:p14="http://schemas.microsoft.com/office/powerpoint/2010/main" val="255257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5A3CD3E-78EC-4876-8953-BDCB4BDA165B}"/>
              </a:ext>
            </a:extLst>
          </p:cNvPr>
          <p:cNvSpPr>
            <a:spLocks noGrp="1"/>
          </p:cNvSpPr>
          <p:nvPr>
            <p:ph type="title"/>
          </p:nvPr>
        </p:nvSpPr>
        <p:spPr>
          <a:xfrm>
            <a:off x="623888" y="1282700"/>
            <a:ext cx="7886700" cy="2139950"/>
          </a:xfrm>
          <a:prstGeom prst="rect">
            <a:avLst/>
          </a:prstGeo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xmlns="" id="{1E35BED1-C1A3-4727-A5A7-DE0BF3F44764}"/>
              </a:ext>
            </a:extLst>
          </p:cNvPr>
          <p:cNvSpPr>
            <a:spLocks noGrp="1"/>
          </p:cNvSpPr>
          <p:nvPr>
            <p:ph type="body" idx="1"/>
          </p:nvPr>
        </p:nvSpPr>
        <p:spPr>
          <a:xfrm>
            <a:off x="623888" y="3441700"/>
            <a:ext cx="7886700" cy="11255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Tree>
    <p:extLst>
      <p:ext uri="{BB962C8B-B14F-4D97-AF65-F5344CB8AC3E}">
        <p14:creationId xmlns:p14="http://schemas.microsoft.com/office/powerpoint/2010/main" val="3339017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3C5B9ED-7859-47D4-9F7D-E9ABF3BE7F5A}"/>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F50EA5F0-0876-44C7-8411-A6F05DB7D1F5}"/>
              </a:ext>
            </a:extLst>
          </p:cNvPr>
          <p:cNvSpPr>
            <a:spLocks noGrp="1"/>
          </p:cNvSpPr>
          <p:nvPr>
            <p:ph sz="half" idx="1"/>
          </p:nvPr>
        </p:nvSpPr>
        <p:spPr>
          <a:xfrm>
            <a:off x="457200" y="1563688"/>
            <a:ext cx="4038600" cy="31686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xmlns="" id="{979A2C20-9D84-4767-AEAF-9511561AB9DA}"/>
              </a:ext>
            </a:extLst>
          </p:cNvPr>
          <p:cNvSpPr>
            <a:spLocks noGrp="1"/>
          </p:cNvSpPr>
          <p:nvPr>
            <p:ph sz="half" idx="2"/>
          </p:nvPr>
        </p:nvSpPr>
        <p:spPr>
          <a:xfrm>
            <a:off x="4648200" y="1563688"/>
            <a:ext cx="4038600" cy="31686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1266503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28496C8-009A-414B-A8D8-4F3A1D191554}"/>
              </a:ext>
            </a:extLst>
          </p:cNvPr>
          <p:cNvSpPr>
            <a:spLocks noGrp="1"/>
          </p:cNvSpPr>
          <p:nvPr>
            <p:ph type="title"/>
          </p:nvPr>
        </p:nvSpPr>
        <p:spPr>
          <a:xfrm>
            <a:off x="630238" y="274638"/>
            <a:ext cx="7886700" cy="993775"/>
          </a:xfrm>
          <a:prstGeom prst="rect">
            <a:avLst/>
          </a:prstGeo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xmlns="" id="{80C72DE1-D3A5-453C-9E12-F315AA499993}"/>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EAB839D9-88C8-4D55-962D-33D3AABB831D}"/>
              </a:ext>
            </a:extLst>
          </p:cNvPr>
          <p:cNvSpPr>
            <a:spLocks noGrp="1"/>
          </p:cNvSpPr>
          <p:nvPr>
            <p:ph sz="half" idx="2"/>
          </p:nvPr>
        </p:nvSpPr>
        <p:spPr>
          <a:xfrm>
            <a:off x="630238"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xmlns="" id="{4DD4D9A4-0637-4710-A1A7-1273F0B93508}"/>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8AB8EA39-D4D6-4650-9847-6CDB42A33249}"/>
              </a:ext>
            </a:extLst>
          </p:cNvPr>
          <p:cNvSpPr>
            <a:spLocks noGrp="1"/>
          </p:cNvSpPr>
          <p:nvPr>
            <p:ph sz="quarter" idx="4"/>
          </p:nvPr>
        </p:nvSpPr>
        <p:spPr>
          <a:xfrm>
            <a:off x="4629150"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Tree>
    <p:extLst>
      <p:ext uri="{BB962C8B-B14F-4D97-AF65-F5344CB8AC3E}">
        <p14:creationId xmlns:p14="http://schemas.microsoft.com/office/powerpoint/2010/main" val="2358616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638F64C-8C6A-4481-BB8F-F94A8415C2DD}"/>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fr-CA"/>
          </a:p>
        </p:txBody>
      </p:sp>
    </p:spTree>
    <p:extLst>
      <p:ext uri="{BB962C8B-B14F-4D97-AF65-F5344CB8AC3E}">
        <p14:creationId xmlns:p14="http://schemas.microsoft.com/office/powerpoint/2010/main" val="324025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609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5F2C7FD-D577-4C61-AFCD-C391E4092964}"/>
              </a:ext>
            </a:extLst>
          </p:cNvPr>
          <p:cNvSpPr>
            <a:spLocks noGrp="1"/>
          </p:cNvSpPr>
          <p:nvPr>
            <p:ph type="title"/>
          </p:nvPr>
        </p:nvSpPr>
        <p:spPr>
          <a:xfrm>
            <a:off x="630238" y="342900"/>
            <a:ext cx="2949575" cy="1200150"/>
          </a:xfrm>
          <a:prstGeom prst="rect">
            <a:avLst/>
          </a:prstGeo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xmlns="" id="{54D40590-6143-44D5-9CE8-DD9518C3A58B}"/>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xmlns="" id="{5ABC8670-E872-4BD7-AFA5-D95E5467BEA4}"/>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Tree>
    <p:extLst>
      <p:ext uri="{BB962C8B-B14F-4D97-AF65-F5344CB8AC3E}">
        <p14:creationId xmlns:p14="http://schemas.microsoft.com/office/powerpoint/2010/main" val="49783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CA3097B-961C-483B-82F9-567CF3EC210E}"/>
              </a:ext>
            </a:extLst>
          </p:cNvPr>
          <p:cNvSpPr>
            <a:spLocks noGrp="1"/>
          </p:cNvSpPr>
          <p:nvPr>
            <p:ph type="title"/>
          </p:nvPr>
        </p:nvSpPr>
        <p:spPr>
          <a:xfrm>
            <a:off x="630238" y="342900"/>
            <a:ext cx="2949575" cy="1200150"/>
          </a:xfrm>
          <a:prstGeom prst="rect">
            <a:avLst/>
          </a:prstGeo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xmlns="" id="{10967E7F-949F-4DEF-8A5A-3BEA01CFB287}"/>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xmlns="" id="{D5772EF7-40F9-4A41-A16D-3E3D92C0AB9B}"/>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Tree>
    <p:extLst>
      <p:ext uri="{BB962C8B-B14F-4D97-AF65-F5344CB8AC3E}">
        <p14:creationId xmlns:p14="http://schemas.microsoft.com/office/powerpoint/2010/main" val="1639652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xmlns="" id="{7583C3AA-1B48-43A5-A8C9-A326BA3B2491}"/>
              </a:ext>
            </a:extLst>
          </p:cNvPr>
          <p:cNvSpPr>
            <a:spLocks noGrp="1" noChangeArrowheads="1"/>
          </p:cNvSpPr>
          <p:nvPr>
            <p:ph type="body"/>
          </p:nvPr>
        </p:nvSpPr>
        <p:spPr bwMode="auto">
          <a:xfrm>
            <a:off x="457200" y="1563688"/>
            <a:ext cx="8229600" cy="316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fr-FR"/>
              <a:t>Click to edit Master text styles</a:t>
            </a:r>
          </a:p>
          <a:p>
            <a:pPr lvl="1"/>
            <a:r>
              <a:rPr lang="en-CA" altLang="fr-FR"/>
              <a:t>Second level</a:t>
            </a:r>
          </a:p>
          <a:p>
            <a:pPr lvl="2"/>
            <a:r>
              <a:rPr lang="en-CA" altLang="fr-FR"/>
              <a:t>Third level</a:t>
            </a:r>
          </a:p>
          <a:p>
            <a:pPr lvl="3"/>
            <a:r>
              <a:rPr lang="en-CA" altLang="fr-FR"/>
              <a:t>Fourth level</a:t>
            </a:r>
          </a:p>
          <a:p>
            <a:pPr lvl="4"/>
            <a:r>
              <a:rPr lang="en-CA" altLang="fr-FR"/>
              <a:t>Fifth level</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rtl="0" eaLnBrk="0" fontAlgn="base" hangingPunct="0">
        <a:spcBef>
          <a:spcPct val="0"/>
        </a:spcBef>
        <a:spcAft>
          <a:spcPct val="0"/>
        </a:spcAft>
        <a:buSzPct val="100000"/>
        <a:defRPr sz="4400" kern="1200">
          <a:solidFill>
            <a:schemeClr val="tx2"/>
          </a:solidFill>
          <a:latin typeface="+mj-lt"/>
          <a:ea typeface="+mj-ea"/>
          <a:cs typeface="+mj-cs"/>
        </a:defRPr>
      </a:lvl1pPr>
      <a:lvl2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2pPr>
      <a:lvl3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3pPr>
      <a:lvl4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4pPr>
      <a:lvl5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5pPr>
      <a:lvl6pPr marL="4572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6pPr>
      <a:lvl7pPr marL="9144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7pPr>
      <a:lvl8pPr marL="13716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8pPr>
      <a:lvl9pPr marL="18288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9pPr>
    </p:titleStyle>
    <p:bodyStyle>
      <a:lvl1pPr marL="342900" indent="-342900" algn="l" rtl="0" eaLnBrk="0" fontAlgn="base" hangingPunct="0">
        <a:spcBef>
          <a:spcPct val="20000"/>
        </a:spcBef>
        <a:spcAft>
          <a:spcPct val="0"/>
        </a:spcAft>
        <a:buSzPct val="10000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10000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SzPct val="10000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SzPct val="10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4" name="Rectangle 3">
            <a:extLst>
              <a:ext uri="{FF2B5EF4-FFF2-40B4-BE49-F238E27FC236}">
                <a16:creationId xmlns:a16="http://schemas.microsoft.com/office/drawing/2014/main" xmlns="" id="{1B39F4E5-9833-44A1-BBD2-019DB8DE0D99}"/>
              </a:ext>
            </a:extLst>
          </p:cNvPr>
          <p:cNvSpPr>
            <a:spLocks noGrp="1" noChangeArrowheads="1"/>
          </p:cNvSpPr>
          <p:nvPr>
            <p:ph type="body"/>
          </p:nvPr>
        </p:nvSpPr>
        <p:spPr bwMode="auto">
          <a:xfrm>
            <a:off x="457200" y="1563688"/>
            <a:ext cx="8229600" cy="316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altLang="fr-FR"/>
              <a:t>Click to edit Master text styles</a:t>
            </a:r>
          </a:p>
          <a:p>
            <a:pPr lvl="1"/>
            <a:r>
              <a:rPr lang="en-CA" altLang="fr-FR"/>
              <a:t>Second level</a:t>
            </a:r>
          </a:p>
          <a:p>
            <a:pPr lvl="2"/>
            <a:r>
              <a:rPr lang="en-CA" altLang="fr-FR"/>
              <a:t>Third level</a:t>
            </a:r>
          </a:p>
          <a:p>
            <a:pPr lvl="3"/>
            <a:r>
              <a:rPr lang="en-CA" altLang="fr-FR"/>
              <a:t>Fourth level</a:t>
            </a:r>
          </a:p>
          <a:p>
            <a:pPr lvl="4"/>
            <a:r>
              <a:rPr lang="en-CA" altLang="fr-FR"/>
              <a:t>Fifth level</a:t>
            </a:r>
          </a:p>
        </p:txBody>
      </p:sp>
      <p:sp>
        <p:nvSpPr>
          <p:cNvPr id="2055" name="Rectangle 4">
            <a:extLst>
              <a:ext uri="{FF2B5EF4-FFF2-40B4-BE49-F238E27FC236}">
                <a16:creationId xmlns:a16="http://schemas.microsoft.com/office/drawing/2014/main" xmlns="" id="{0BA72B92-8A6E-4286-8323-C37C7DEEE458}"/>
              </a:ext>
            </a:extLst>
          </p:cNvPr>
          <p:cNvSpPr>
            <a:spLocks noGrp="1" noChangeArrowheads="1"/>
          </p:cNvSpPr>
          <p:nvPr>
            <p:ph type="dt" sz="half" idx="1"/>
          </p:nvPr>
        </p:nvSpPr>
        <p:spPr bwMode="auto">
          <a:xfrm>
            <a:off x="457200" y="4684713"/>
            <a:ext cx="2133600"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fr-FR" altLang="fr-FR"/>
          </a:p>
        </p:txBody>
      </p:sp>
      <p:sp>
        <p:nvSpPr>
          <p:cNvPr id="2056" name="Rectangle 5">
            <a:extLst>
              <a:ext uri="{FF2B5EF4-FFF2-40B4-BE49-F238E27FC236}">
                <a16:creationId xmlns:a16="http://schemas.microsoft.com/office/drawing/2014/main" xmlns="" id="{CD6ED3DD-FE0D-417D-8A31-22D25F539EAA}"/>
              </a:ext>
            </a:extLst>
          </p:cNvPr>
          <p:cNvSpPr>
            <a:spLocks noGrp="1" noChangeArrowheads="1"/>
          </p:cNvSpPr>
          <p:nvPr>
            <p:ph type="ftr" sz="quarter" idx="2"/>
          </p:nvPr>
        </p:nvSpPr>
        <p:spPr bwMode="auto">
          <a:xfrm>
            <a:off x="3124200" y="4684713"/>
            <a:ext cx="2895600"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fr-FR" altLang="fr-FR"/>
          </a:p>
        </p:txBody>
      </p:sp>
      <p:sp>
        <p:nvSpPr>
          <p:cNvPr id="2057" name="Rectangle 6">
            <a:extLst>
              <a:ext uri="{FF2B5EF4-FFF2-40B4-BE49-F238E27FC236}">
                <a16:creationId xmlns:a16="http://schemas.microsoft.com/office/drawing/2014/main" xmlns="" id="{A56070F3-4001-4FFD-A126-6827C96B082B}"/>
              </a:ext>
            </a:extLst>
          </p:cNvPr>
          <p:cNvSpPr>
            <a:spLocks noGrp="1" noChangeArrowheads="1"/>
          </p:cNvSpPr>
          <p:nvPr>
            <p:ph type="sldNum" sz="quarter" idx="3"/>
          </p:nvPr>
        </p:nvSpPr>
        <p:spPr bwMode="auto">
          <a:xfrm>
            <a:off x="6553200" y="4684713"/>
            <a:ext cx="2133600"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fld id="{48005FA8-296A-4B45-BF33-040D0607B403}" type="slidenum">
              <a:rPr lang="en-CA" altLang="fr-FR"/>
              <a:pPr/>
              <a:t>‹#›</a:t>
            </a:fld>
            <a:endParaRPr lang="en-CA" alt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rtl="0" eaLnBrk="0" fontAlgn="base" hangingPunct="0">
        <a:spcBef>
          <a:spcPct val="0"/>
        </a:spcBef>
        <a:spcAft>
          <a:spcPct val="0"/>
        </a:spcAft>
        <a:buSzPct val="100000"/>
        <a:defRPr sz="4400" kern="12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2pPr>
      <a:lvl3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3pPr>
      <a:lvl4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4pPr>
      <a:lvl5pPr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5pPr>
      <a:lvl6pPr marL="4572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6pPr>
      <a:lvl7pPr marL="9144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7pPr>
      <a:lvl8pPr marL="13716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8pPr>
      <a:lvl9pPr marL="1828800" algn="ctr" rtl="0" eaLnBrk="0" fontAlgn="base" hangingPunct="0">
        <a:spcBef>
          <a:spcPct val="0"/>
        </a:spcBef>
        <a:spcAft>
          <a:spcPct val="0"/>
        </a:spcAft>
        <a:buSzPct val="100000"/>
        <a:defRPr sz="4400">
          <a:solidFill>
            <a:schemeClr val="tx2"/>
          </a:solidFill>
          <a:latin typeface="Arial" panose="020B0604020202020204" pitchFamily="34" charset="0"/>
          <a:ea typeface="MS PGothic" panose="020B0600070205080204" pitchFamily="34" charset="-128"/>
        </a:defRPr>
      </a:lvl9pPr>
    </p:titleStyle>
    <p:bodyStyle>
      <a:lvl1pPr marL="342900" indent="-342900" algn="l" rtl="0" eaLnBrk="0" fontAlgn="base" hangingPunct="0">
        <a:spcBef>
          <a:spcPct val="20000"/>
        </a:spcBef>
        <a:spcAft>
          <a:spcPct val="0"/>
        </a:spcAft>
        <a:buSzPct val="100000"/>
        <a:buChar char="•"/>
        <a:defRPr sz="3200" kern="1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SzPct val="100000"/>
        <a:buChar char="–"/>
        <a:defRPr sz="2800" kern="1200">
          <a:solidFill>
            <a:schemeClr val="tx1"/>
          </a:solidFill>
          <a:latin typeface="+mn-lt"/>
          <a:ea typeface="MS PGothic" panose="020B0600070205080204" pitchFamily="34" charset="-128"/>
          <a:cs typeface="+mn-cs"/>
        </a:defRPr>
      </a:lvl2pPr>
      <a:lvl3pPr marL="1143000" indent="-228600" algn="l" rtl="0" eaLnBrk="0" fontAlgn="base" hangingPunct="0">
        <a:spcBef>
          <a:spcPct val="20000"/>
        </a:spcBef>
        <a:spcAft>
          <a:spcPct val="0"/>
        </a:spcAft>
        <a:buSzPct val="100000"/>
        <a:buChar char="•"/>
        <a:defRPr sz="2400" kern="1200">
          <a:solidFill>
            <a:schemeClr val="tx1"/>
          </a:solidFill>
          <a:latin typeface="+mn-lt"/>
          <a:ea typeface="MS PGothic" panose="020B0600070205080204" pitchFamily="34" charset="-128"/>
          <a:cs typeface="+mn-cs"/>
        </a:defRPr>
      </a:lvl3pPr>
      <a:lvl4pPr marL="1600200" indent="-228600" algn="l" rtl="0" eaLnBrk="0" fontAlgn="base" hangingPunct="0">
        <a:spcBef>
          <a:spcPct val="20000"/>
        </a:spcBef>
        <a:spcAft>
          <a:spcPct val="0"/>
        </a:spcAft>
        <a:buSzPct val="10000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spcBef>
          <a:spcPct val="20000"/>
        </a:spcBef>
        <a:spcAft>
          <a:spcPct val="0"/>
        </a:spcAft>
        <a:buSzPct val="10000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4.xml"/><Relationship Id="rId1" Type="http://schemas.openxmlformats.org/officeDocument/2006/relationships/tags" Target="../tags/tag2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6.xml"/><Relationship Id="rId1" Type="http://schemas.openxmlformats.org/officeDocument/2006/relationships/tags" Target="../tags/tag25.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30.xml"/><Relationship Id="rId1" Type="http://schemas.openxmlformats.org/officeDocument/2006/relationships/tags" Target="../tags/tag29.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32.xml"/><Relationship Id="rId1" Type="http://schemas.openxmlformats.org/officeDocument/2006/relationships/tags" Target="../tags/tag3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6.xml"/><Relationship Id="rId1" Type="http://schemas.openxmlformats.org/officeDocument/2006/relationships/tags" Target="../tags/tag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8.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0.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chart" Target="../charts/chart1.xml"/><Relationship Id="rId5" Type="http://schemas.openxmlformats.org/officeDocument/2006/relationships/slideLayout" Target="../slideLayouts/slideLayout23.xml"/><Relationship Id="rId4" Type="http://schemas.openxmlformats.org/officeDocument/2006/relationships/tags" Target="../tags/tag1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8.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0.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2.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3084" name="Title 5">
            <a:extLst>
              <a:ext uri="{FF2B5EF4-FFF2-40B4-BE49-F238E27FC236}">
                <a16:creationId xmlns:a16="http://schemas.microsoft.com/office/drawing/2014/main" xmlns="" id="{F46329B9-70C5-4F95-A52B-B10D25636E4E}"/>
              </a:ext>
            </a:extLst>
          </p:cNvPr>
          <p:cNvSpPr>
            <a:spLocks noGrp="1" noChangeArrowheads="1"/>
          </p:cNvSpPr>
          <p:nvPr>
            <p:ph type="ctrTitle" idx="4294967295"/>
            <p:custDataLst>
              <p:tags r:id="rId1"/>
            </p:custDataLst>
          </p:nvPr>
        </p:nvSpPr>
        <p:spPr bwMode="auto">
          <a:xfrm>
            <a:off x="179388" y="2500313"/>
            <a:ext cx="8640762" cy="16557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CA" altLang="fr-FR" sz="3200" dirty="0">
                <a:solidFill>
                  <a:schemeClr val="bg1"/>
                </a:solidFill>
              </a:rPr>
              <a:t>Séance de dialogue simultanée</a:t>
            </a:r>
            <a:br>
              <a:rPr lang="fr-CA" altLang="fr-FR" sz="3200" dirty="0">
                <a:solidFill>
                  <a:schemeClr val="bg1"/>
                </a:solidFill>
              </a:rPr>
            </a:br>
            <a:r>
              <a:rPr lang="fr-CA" altLang="fr-FR" sz="3200" dirty="0">
                <a:solidFill>
                  <a:schemeClr val="bg1"/>
                </a:solidFill>
              </a:rPr>
              <a:t>Développement des ressources humaines</a:t>
            </a:r>
            <a:br>
              <a:rPr lang="fr-CA" altLang="fr-FR" sz="3200" dirty="0">
                <a:solidFill>
                  <a:schemeClr val="bg1"/>
                </a:solidFill>
              </a:rPr>
            </a:br>
            <a:r>
              <a:rPr lang="fr-CA" altLang="fr-FR" sz="3200" dirty="0">
                <a:solidFill>
                  <a:schemeClr val="bg1"/>
                </a:solidFill>
              </a:rPr>
              <a:t>chez les Premières Nations</a:t>
            </a:r>
            <a:r>
              <a:rPr lang="fr-CA" altLang="fr-FR" sz="3500" dirty="0">
                <a:solidFill>
                  <a:schemeClr val="bg1"/>
                </a:solidFill>
                <a:latin typeface="Verdana" panose="020B0604030504040204" pitchFamily="34" charset="0"/>
              </a:rPr>
              <a:t/>
            </a:r>
            <a:br>
              <a:rPr lang="fr-CA" altLang="fr-FR" sz="3500" dirty="0">
                <a:solidFill>
                  <a:schemeClr val="bg1"/>
                </a:solidFill>
                <a:latin typeface="Verdana" panose="020B0604030504040204" pitchFamily="34" charset="0"/>
              </a:rPr>
            </a:br>
            <a:r>
              <a:rPr lang="fr-CA" altLang="fr-FR" sz="3500" dirty="0">
                <a:solidFill>
                  <a:schemeClr val="bg1"/>
                </a:solidFill>
                <a:latin typeface="Verdana" panose="020B0604030504040204" pitchFamily="34" charset="0"/>
              </a:rPr>
              <a:t> </a:t>
            </a:r>
          </a:p>
        </p:txBody>
      </p:sp>
      <p:sp>
        <p:nvSpPr>
          <p:cNvPr id="3085" name="TextBox 3">
            <a:extLst>
              <a:ext uri="{FF2B5EF4-FFF2-40B4-BE49-F238E27FC236}">
                <a16:creationId xmlns:a16="http://schemas.microsoft.com/office/drawing/2014/main" xmlns="" id="{A17EE31B-9A02-4E73-88F6-713F3DE80A67}"/>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solidFill>
                  <a:schemeClr val="bg1"/>
                </a:solidFill>
              </a:rPr>
              <a:t>20 juin 2019, Diapositive 1</a:t>
            </a:r>
          </a:p>
        </p:txBody>
      </p:sp>
      <p:sp>
        <p:nvSpPr>
          <p:cNvPr id="3086" name="TextBox 4">
            <a:extLst>
              <a:ext uri="{FF2B5EF4-FFF2-40B4-BE49-F238E27FC236}">
                <a16:creationId xmlns:a16="http://schemas.microsoft.com/office/drawing/2014/main" xmlns="" id="{0454BD79-CD49-4E8B-B584-D6A2C186661F}"/>
              </a:ext>
            </a:extLst>
          </p:cNvPr>
          <p:cNvSpPr>
            <a:spLocks noChangeArrowheads="1"/>
          </p:cNvSpPr>
          <p:nvPr>
            <p:custDataLst>
              <p:tags r:id="rId3"/>
            </p:custDataLst>
          </p:nvPr>
        </p:nvSpPr>
        <p:spPr bwMode="auto">
          <a:xfrm>
            <a:off x="1835150" y="3940175"/>
            <a:ext cx="5257800"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pPr algn="ctr"/>
            <a:r>
              <a:rPr lang="fr-CA" altLang="fr-FR" dirty="0">
                <a:solidFill>
                  <a:schemeClr val="bg1"/>
                </a:solidFill>
              </a:rPr>
              <a:t>Judy </a:t>
            </a:r>
            <a:r>
              <a:rPr lang="fr-CA" altLang="fr-FR" dirty="0" err="1">
                <a:solidFill>
                  <a:schemeClr val="bg1"/>
                </a:solidFill>
              </a:rPr>
              <a:t>Whiteduck</a:t>
            </a:r>
            <a:endParaRPr lang="fr-CA" altLang="fr-FR"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9" name="Content Placeholder 1">
            <a:extLst>
              <a:ext uri="{FF2B5EF4-FFF2-40B4-BE49-F238E27FC236}">
                <a16:creationId xmlns:a16="http://schemas.microsoft.com/office/drawing/2014/main" xmlns="" id="{CA826799-128D-4A6D-A490-B0AE389AF513}"/>
              </a:ext>
            </a:extLst>
          </p:cNvPr>
          <p:cNvSpPr>
            <a:spLocks noGrp="1" noChangeArrowheads="1"/>
          </p:cNvSpPr>
          <p:nvPr>
            <p:ph idx="4294967295"/>
            <p:custDataLst>
              <p:tags r:id="rId1"/>
            </p:custDataLst>
          </p:nvPr>
        </p:nvSpPr>
        <p:spPr>
          <a:xfrm>
            <a:off x="457200" y="1419622"/>
            <a:ext cx="8229600" cy="3528616"/>
          </a:xfrm>
          <a:ln/>
        </p:spPr>
        <p:txBody>
          <a:bodyPr/>
          <a:lstStyle/>
          <a:p>
            <a:r>
              <a:rPr lang="fr-CA" altLang="fr-FR" sz="1400" dirty="0"/>
              <a:t>L’APN vient de lancer des travaux portant sur l’innovation sociale et le financement social (IS‑FS).  </a:t>
            </a:r>
          </a:p>
          <a:p>
            <a:r>
              <a:rPr lang="fr-CA" altLang="fr-FR" sz="1400" dirty="0"/>
              <a:t>L’IS‑FS est axée sur la recherche de nouvelles solutions aux problèmes sociaux, économiques et environnementaux. L’objectif est d’améliorer la qualité de vie des gouvernements et des économies des Premières Nations en collaboration avec des partenaires et de tester des idées et des méthodes pour mesurer les effets. </a:t>
            </a:r>
          </a:p>
          <a:p>
            <a:r>
              <a:rPr lang="fr-CA" altLang="fr-FR" sz="1400" dirty="0"/>
              <a:t>En mars 2019, l’APN a participé à une séance de mobilisation auprès des Autochtones menée par Emploi et Développement social Canada (EDSC) afin de discuter de la conception et de la mise en œuvre du Programme de préparation à l’investissement (PPI) et d’identifier des partenaires pour la prestation des services. </a:t>
            </a:r>
          </a:p>
          <a:p>
            <a:r>
              <a:rPr lang="fr-CA" altLang="fr-FR" sz="1400" dirty="0"/>
              <a:t>Le 12 juin 2019, le gouvernement fédéral a annoncé que la National </a:t>
            </a:r>
            <a:r>
              <a:rPr lang="fr-CA" altLang="fr-FR" sz="1400" dirty="0" err="1"/>
              <a:t>Aboriginal</a:t>
            </a:r>
            <a:r>
              <a:rPr lang="fr-CA" altLang="fr-FR" sz="1400" dirty="0"/>
              <a:t> Capital Corporation et l’Association nationale des centres d’amitié se joignaient au Programme de préparation à l’investissement comme partenaires pour faciliter la prestation des services. </a:t>
            </a:r>
          </a:p>
          <a:p>
            <a:r>
              <a:rPr lang="fr-CA" altLang="fr-FR" sz="1400" dirty="0"/>
              <a:t>Une réunion nationale de l’innovation sociale et du financement social aura lieu à Vancouver (Colombie‑Britannique) le 5 septembre 2019. L’objectif de la réunion est de rédiger un document d'orientation sur le financement social.  </a:t>
            </a:r>
            <a:r>
              <a:rPr lang="fr-CA" altLang="fr-FR" sz="1400" dirty="0">
                <a:solidFill>
                  <a:srgbClr val="FF0000"/>
                </a:solidFill>
              </a:rPr>
              <a:t> </a:t>
            </a:r>
          </a:p>
          <a:p>
            <a:endParaRPr lang="en-CA" altLang="en-US" dirty="0"/>
          </a:p>
          <a:p>
            <a:endParaRPr lang="en-US" altLang="en-US" dirty="0"/>
          </a:p>
        </p:txBody>
      </p:sp>
      <p:sp>
        <p:nvSpPr>
          <p:cNvPr id="12340" name="TextBox 2">
            <a:extLst>
              <a:ext uri="{FF2B5EF4-FFF2-40B4-BE49-F238E27FC236}">
                <a16:creationId xmlns:a16="http://schemas.microsoft.com/office/drawing/2014/main" xmlns="" id="{1119B0F7-F001-48AD-9C0F-95FFA01AD4A2}"/>
              </a:ext>
            </a:extLst>
          </p:cNvPr>
          <p:cNvSpPr>
            <a:spLocks noChangeArrowheads="1"/>
          </p:cNvSpPr>
          <p:nvPr>
            <p:custDataLst>
              <p:tags r:id="rId2"/>
            </p:custDataLst>
          </p:nvPr>
        </p:nvSpPr>
        <p:spPr bwMode="auto">
          <a:xfrm>
            <a:off x="6732240" y="4743450"/>
            <a:ext cx="2160935"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67" name="Content Placeholder 1">
            <a:extLst>
              <a:ext uri="{FF2B5EF4-FFF2-40B4-BE49-F238E27FC236}">
                <a16:creationId xmlns:a16="http://schemas.microsoft.com/office/drawing/2014/main" xmlns="" id="{C6F42A79-10BD-43E8-BE7E-0AE20CC18327}"/>
              </a:ext>
            </a:extLst>
          </p:cNvPr>
          <p:cNvSpPr>
            <a:spLocks noGrp="1" noChangeArrowheads="1"/>
          </p:cNvSpPr>
          <p:nvPr>
            <p:ph idx="4294967295"/>
            <p:custDataLst>
              <p:tags r:id="rId1"/>
            </p:custDataLst>
          </p:nvPr>
        </p:nvSpPr>
        <p:spPr>
          <a:xfrm>
            <a:off x="395536" y="1563688"/>
            <a:ext cx="8291264" cy="3030537"/>
          </a:xfrm>
          <a:ln/>
        </p:spPr>
        <p:txBody>
          <a:bodyPr/>
          <a:lstStyle/>
          <a:p>
            <a:r>
              <a:rPr lang="fr-CA" altLang="fr-FR" sz="1600" dirty="0"/>
              <a:t>L’APN a présenté de l’information sur le lancement du nouveau Programme de préparation à l’investissement d’EDSC aux Premières Nations et au CCDE.</a:t>
            </a:r>
          </a:p>
          <a:p>
            <a:r>
              <a:rPr lang="fr-CA" altLang="fr-FR" sz="1600" dirty="0"/>
              <a:t>L’APN poursuit ses efforts de plaidoyer et continue d’élaborer des recommandations, un document d'orientation et un cadre afin de renseigner les gouvernements des Premières Nations et d’autres sur ce programme.    </a:t>
            </a:r>
          </a:p>
          <a:p>
            <a:r>
              <a:rPr lang="fr-CA" altLang="fr-FR" sz="1600" dirty="0"/>
              <a:t>L’APN continue d’établir des liens avec les Objectifs de développement durable (ODD) des Nations Unies et Action 2030. L’objectif des ODD, « Ne laisser personne pour compte », a contribué à orienter les travaux de l’APN sur l’IS‑FS.  </a:t>
            </a:r>
          </a:p>
          <a:p>
            <a:endParaRPr lang="en-US" altLang="en-US" dirty="0"/>
          </a:p>
        </p:txBody>
      </p:sp>
      <p:sp>
        <p:nvSpPr>
          <p:cNvPr id="13368" name="TextBox 2">
            <a:extLst>
              <a:ext uri="{FF2B5EF4-FFF2-40B4-BE49-F238E27FC236}">
                <a16:creationId xmlns:a16="http://schemas.microsoft.com/office/drawing/2014/main" xmlns="" id="{4BD68BAC-1456-42A9-B10B-D4C76D464CFB}"/>
              </a:ext>
            </a:extLst>
          </p:cNvPr>
          <p:cNvSpPr>
            <a:spLocks noChangeArrowheads="1"/>
          </p:cNvSpPr>
          <p:nvPr>
            <p:custDataLst>
              <p:tags r:id="rId2"/>
            </p:custDataLst>
          </p:nvPr>
        </p:nvSpPr>
        <p:spPr bwMode="auto">
          <a:xfrm>
            <a:off x="6876256" y="4659313"/>
            <a:ext cx="2088357"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5" name="Content Placeholder 1">
            <a:extLst>
              <a:ext uri="{FF2B5EF4-FFF2-40B4-BE49-F238E27FC236}">
                <a16:creationId xmlns:a16="http://schemas.microsoft.com/office/drawing/2014/main" xmlns="" id="{27AF3EF4-9F91-4CB8-BBA2-A134DE4CFB82}"/>
              </a:ext>
            </a:extLst>
          </p:cNvPr>
          <p:cNvSpPr>
            <a:spLocks noGrp="1" noChangeArrowheads="1"/>
          </p:cNvSpPr>
          <p:nvPr>
            <p:ph idx="4294967295"/>
            <p:custDataLst>
              <p:tags r:id="rId1"/>
            </p:custDataLst>
          </p:nvPr>
        </p:nvSpPr>
        <p:spPr>
          <a:xfrm>
            <a:off x="457200" y="1563688"/>
            <a:ext cx="8229600" cy="3579812"/>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gn="ctr">
              <a:buFontTx/>
              <a:buNone/>
            </a:pPr>
            <a:r>
              <a:rPr lang="fr-CA" altLang="fr-FR" sz="1600" dirty="0"/>
              <a:t>Programme du travail du gouvernement fédéral </a:t>
            </a:r>
          </a:p>
          <a:p>
            <a:r>
              <a:rPr lang="fr-CA" altLang="fr-FR" sz="1600" dirty="0"/>
              <a:t>Le Programme du travail du gouvernement fédéral (EDSC) tente de mettre en œuvre de nouvelles lois et des initiatives de réglementation qui ont de vastes répercussions, notamment pour les Premières Nations. </a:t>
            </a:r>
          </a:p>
          <a:p>
            <a:r>
              <a:rPr lang="fr-CA" altLang="fr-FR" sz="1600" dirty="0"/>
              <a:t>Le mandat et les activités du Programme du travail sont :</a:t>
            </a:r>
          </a:p>
          <a:p>
            <a:pPr lvl="1"/>
            <a:r>
              <a:rPr lang="fr-CA" altLang="fr-FR" sz="1600" dirty="0"/>
              <a:t>Fédéral - élaborer et appliquer des lois, des règlements et des politiques pour les questions de travail relevant de la compétence fédérale.</a:t>
            </a:r>
          </a:p>
          <a:p>
            <a:pPr lvl="1"/>
            <a:r>
              <a:rPr lang="fr-CA" altLang="fr-FR" sz="1600" dirty="0"/>
              <a:t>National - collaborer avec les provinces et les territoires dans le domaine du travail. </a:t>
            </a:r>
          </a:p>
          <a:p>
            <a:pPr lvl="1"/>
            <a:r>
              <a:rPr lang="fr-CA" altLang="fr-FR" sz="1600" dirty="0"/>
              <a:t>International - gérer les affaires internationales du Canada en matière de travail (comme les conventions internationales sur le travail liées au commerce). </a:t>
            </a:r>
          </a:p>
          <a:p>
            <a:pPr lvl="1"/>
            <a:endParaRPr lang="en-US" altLang="en-US" sz="1600" dirty="0"/>
          </a:p>
          <a:p>
            <a:pPr lvl="1"/>
            <a:endParaRPr lang="en-US" altLang="en-US" sz="1600" dirty="0"/>
          </a:p>
          <a:p>
            <a:endParaRPr lang="en-US" altLang="en-US" dirty="0"/>
          </a:p>
        </p:txBody>
      </p:sp>
      <p:sp>
        <p:nvSpPr>
          <p:cNvPr id="14396" name="TextBox 2">
            <a:extLst>
              <a:ext uri="{FF2B5EF4-FFF2-40B4-BE49-F238E27FC236}">
                <a16:creationId xmlns:a16="http://schemas.microsoft.com/office/drawing/2014/main" xmlns="" id="{9C9E0ABE-264B-441A-9E8D-CABC87EEACB1}"/>
              </a:ext>
            </a:extLst>
          </p:cNvPr>
          <p:cNvSpPr>
            <a:spLocks noChangeArrowheads="1"/>
          </p:cNvSpPr>
          <p:nvPr>
            <p:custDataLst>
              <p:tags r:id="rId2"/>
            </p:custDataLst>
          </p:nvPr>
        </p:nvSpPr>
        <p:spPr bwMode="auto">
          <a:xfrm>
            <a:off x="6948264" y="4659313"/>
            <a:ext cx="2087786"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23" name="Content Placeholder 1">
            <a:extLst>
              <a:ext uri="{FF2B5EF4-FFF2-40B4-BE49-F238E27FC236}">
                <a16:creationId xmlns:a16="http://schemas.microsoft.com/office/drawing/2014/main" xmlns="" id="{ED84D789-CD5B-438B-88F9-FE0F22D1769A}"/>
              </a:ext>
            </a:extLst>
          </p:cNvPr>
          <p:cNvSpPr>
            <a:spLocks noGrp="1" noChangeArrowheads="1"/>
          </p:cNvSpPr>
          <p:nvPr>
            <p:ph idx="4294967295"/>
            <p:custDataLst>
              <p:tags r:id="rId1"/>
            </p:custDataLst>
          </p:nvPr>
        </p:nvSpPr>
        <p:spPr>
          <a:xfrm>
            <a:off x="0" y="1491630"/>
            <a:ext cx="9108504" cy="3456608"/>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fr-CA" altLang="fr-FR" sz="1600" dirty="0"/>
              <a:t>Les activités du Programme du travail visant à modifier le Code canadien du travail incluent :</a:t>
            </a:r>
          </a:p>
          <a:p>
            <a:pPr lvl="1"/>
            <a:r>
              <a:rPr lang="fr-CA" altLang="fr-FR" sz="1400" dirty="0"/>
              <a:t>La </a:t>
            </a:r>
            <a:r>
              <a:rPr lang="fr-CA" altLang="fr-FR" sz="1400" i="1" dirty="0"/>
              <a:t>Loi sur l’équité salariale</a:t>
            </a:r>
            <a:r>
              <a:rPr lang="fr-CA" altLang="fr-FR" sz="1400" dirty="0"/>
              <a:t>, qui exigera que les employeurs revoient leurs pratiques de rémunération et s’assurera que les femmes et les hommes qui travaillent dans les milieux de travail sous compétence fédérale reçoivent un salaire égal pour un travail égal;</a:t>
            </a:r>
          </a:p>
          <a:p>
            <a:pPr lvl="1"/>
            <a:r>
              <a:rPr lang="fr-CA" altLang="fr-FR" sz="1400" dirty="0"/>
              <a:t>La modernisation des normes du travail, incluant de nouvelles exigences concernant les pauses et les périodes de repos, les absences autorisées, les vacances annuelles, l’âge minimum d'embauche, le traitement égal des travailleurs atypiques, les avis de cessation pour les individus et les groupes, etc.; </a:t>
            </a:r>
          </a:p>
          <a:p>
            <a:pPr lvl="1"/>
            <a:r>
              <a:rPr lang="fr-CA" altLang="fr-FR" sz="1400" dirty="0"/>
              <a:t>Des règlements sur la prévention de la violence et du harcèlement, pour éviter et régler des incidents de violence et de harcèlement et pour soutenir les victimes.</a:t>
            </a:r>
          </a:p>
          <a:p>
            <a:pPr lvl="1">
              <a:buFontTx/>
              <a:buNone/>
            </a:pPr>
            <a:r>
              <a:rPr lang="fr-CA" altLang="fr-FR" sz="1400" dirty="0"/>
              <a:t>Dans le respect des relations entre les gouvernements fédéral, provinciaux et territoriaux (FPT) et les Premières Nations, les ministres FPT discutent de la mise en œuvre à l’échelle nationale de mesures harmonisées de santé et sécurité au travail, de règles contre le harcèlement et la violence en milieu de travail, de normes fédérales modernes du travail, de santé mentale au travail, de protection des travailleurs et de mobilisation autochtone. </a:t>
            </a:r>
          </a:p>
          <a:p>
            <a:pPr lvl="1">
              <a:buFontTx/>
              <a:buNone/>
            </a:pPr>
            <a:endParaRPr lang="en-US" altLang="en-US" sz="1400" dirty="0"/>
          </a:p>
        </p:txBody>
      </p:sp>
      <p:sp>
        <p:nvSpPr>
          <p:cNvPr id="15424" name="TextBox 2">
            <a:extLst>
              <a:ext uri="{FF2B5EF4-FFF2-40B4-BE49-F238E27FC236}">
                <a16:creationId xmlns:a16="http://schemas.microsoft.com/office/drawing/2014/main" xmlns="" id="{993172F6-96D6-44E9-8EDA-C929066F6927}"/>
              </a:ext>
            </a:extLst>
          </p:cNvPr>
          <p:cNvSpPr>
            <a:spLocks noChangeArrowheads="1"/>
          </p:cNvSpPr>
          <p:nvPr>
            <p:custDataLst>
              <p:tags r:id="rId2"/>
            </p:custDataLst>
          </p:nvPr>
        </p:nvSpPr>
        <p:spPr bwMode="auto">
          <a:xfrm>
            <a:off x="6804248" y="4731989"/>
            <a:ext cx="2160365" cy="205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51" name="Content Placeholder 1">
            <a:extLst>
              <a:ext uri="{FF2B5EF4-FFF2-40B4-BE49-F238E27FC236}">
                <a16:creationId xmlns:a16="http://schemas.microsoft.com/office/drawing/2014/main" xmlns="" id="{22EF4AA0-FFA6-4E47-8C3B-76727B263EA8}"/>
              </a:ext>
            </a:extLst>
          </p:cNvPr>
          <p:cNvSpPr>
            <a:spLocks noGrp="1" noChangeArrowheads="1"/>
          </p:cNvSpPr>
          <p:nvPr>
            <p:ph idx="4294967295"/>
            <p:custDataLst>
              <p:tags r:id="rId1"/>
            </p:custDataLst>
          </p:nvPr>
        </p:nvSpPr>
        <p:spPr>
          <a:xfrm>
            <a:off x="457200" y="1563688"/>
            <a:ext cx="8229600" cy="3311525"/>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marL="0" indent="0" algn="ctr"/>
            <a:endParaRPr lang="en-US" altLang="en-US" sz="1800" dirty="0"/>
          </a:p>
          <a:p>
            <a:pPr marL="0" indent="0" algn="ctr"/>
            <a:endParaRPr lang="en-US" altLang="en-US" sz="1800" dirty="0"/>
          </a:p>
          <a:p>
            <a:pPr marL="0" indent="0" algn="ctr">
              <a:buFontTx/>
              <a:buNone/>
            </a:pPr>
            <a:endParaRPr lang="en-US" altLang="en-US" sz="1800" dirty="0"/>
          </a:p>
          <a:p>
            <a:pPr marL="0" indent="0" algn="ctr">
              <a:buFontTx/>
              <a:buNone/>
            </a:pPr>
            <a:r>
              <a:rPr lang="fr-CA" altLang="fr-FR" sz="1800" dirty="0"/>
              <a:t>MEEGWETCH, MERCI, THANK YOU</a:t>
            </a:r>
          </a:p>
        </p:txBody>
      </p:sp>
      <p:sp>
        <p:nvSpPr>
          <p:cNvPr id="16452" name="TextBox 2">
            <a:extLst>
              <a:ext uri="{FF2B5EF4-FFF2-40B4-BE49-F238E27FC236}">
                <a16:creationId xmlns:a16="http://schemas.microsoft.com/office/drawing/2014/main" xmlns="" id="{F4AD9BDE-60B2-4352-8C55-E22B5FC4F68C}"/>
              </a:ext>
            </a:extLst>
          </p:cNvPr>
          <p:cNvSpPr>
            <a:spLocks noChangeArrowheads="1"/>
          </p:cNvSpPr>
          <p:nvPr>
            <p:custDataLst>
              <p:tags r:id="rId2"/>
            </p:custDataLst>
          </p:nvPr>
        </p:nvSpPr>
        <p:spPr bwMode="auto">
          <a:xfrm>
            <a:off x="6876256" y="4659313"/>
            <a:ext cx="2088357"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14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3" name="Content Placeholder 1">
            <a:extLst>
              <a:ext uri="{FF2B5EF4-FFF2-40B4-BE49-F238E27FC236}">
                <a16:creationId xmlns:a16="http://schemas.microsoft.com/office/drawing/2014/main" xmlns="" id="{AAD4E1C7-8202-44B0-835C-4CF118CDF11A}"/>
              </a:ext>
            </a:extLst>
          </p:cNvPr>
          <p:cNvSpPr>
            <a:spLocks noGrp="1" noChangeArrowheads="1"/>
          </p:cNvSpPr>
          <p:nvPr>
            <p:ph idx="4294967295"/>
            <p:custDataLst>
              <p:tags r:id="rId1"/>
            </p:custDataLst>
          </p:nvPr>
        </p:nvSpPr>
        <p:spPr>
          <a:xfrm>
            <a:off x="457200" y="1563688"/>
            <a:ext cx="8229600" cy="3030537"/>
          </a:xfrm>
          <a:ln/>
        </p:spPr>
        <p:txBody>
          <a:bodyPr/>
          <a:lstStyle/>
          <a:p>
            <a:pPr marL="0" indent="0" algn="ctr">
              <a:buFontTx/>
              <a:buNone/>
            </a:pPr>
            <a:r>
              <a:rPr lang="fr-CA" altLang="fr-FR" sz="2000" b="1" dirty="0"/>
              <a:t>Point sur une nouvelle stratégie sur le marché du travail pour les Premières Nations</a:t>
            </a:r>
          </a:p>
          <a:p>
            <a:pPr marL="0" indent="0" algn="ctr">
              <a:buFontTx/>
              <a:buNone/>
            </a:pPr>
            <a:endParaRPr lang="en-US" altLang="en-US" sz="1800" dirty="0"/>
          </a:p>
          <a:p>
            <a:pPr marL="0" indent="0"/>
            <a:r>
              <a:rPr lang="fr-CA" altLang="fr-FR" sz="1800" dirty="0"/>
              <a:t>  Priorités clés</a:t>
            </a:r>
          </a:p>
          <a:p>
            <a:pPr lvl="1"/>
            <a:r>
              <a:rPr lang="fr-CA" altLang="fr-FR" sz="1600" dirty="0"/>
              <a:t>Renforcement des capacités et orientation opérationnelle </a:t>
            </a:r>
          </a:p>
          <a:p>
            <a:pPr lvl="1"/>
            <a:r>
              <a:rPr lang="fr-CA" altLang="fr-FR" sz="1600" dirty="0"/>
              <a:t>Recherche et développement - impact de la main‑d'œuvre et inflation</a:t>
            </a:r>
          </a:p>
          <a:p>
            <a:pPr lvl="1"/>
            <a:r>
              <a:rPr lang="fr-CA" altLang="fr-FR" sz="1600" dirty="0"/>
              <a:t>Compétence des Premières Nations ‑  service à la clientèle dans les territoires traditionnels et les centres urbains</a:t>
            </a:r>
          </a:p>
          <a:p>
            <a:pPr lvl="1"/>
            <a:r>
              <a:rPr lang="fr-CA" altLang="fr-FR" sz="1600" dirty="0"/>
              <a:t>Gouvernance et nouvelle relation financière </a:t>
            </a:r>
          </a:p>
          <a:p>
            <a:pPr marL="0" indent="0"/>
            <a:endParaRPr lang="en-US" altLang="en-US" sz="1800" dirty="0"/>
          </a:p>
          <a:p>
            <a:pPr marL="0" indent="0"/>
            <a:endParaRPr lang="en-US" altLang="en-US" sz="1800" dirty="0"/>
          </a:p>
        </p:txBody>
      </p:sp>
      <p:sp>
        <p:nvSpPr>
          <p:cNvPr id="4114" name="TextBox 2">
            <a:extLst>
              <a:ext uri="{FF2B5EF4-FFF2-40B4-BE49-F238E27FC236}">
                <a16:creationId xmlns:a16="http://schemas.microsoft.com/office/drawing/2014/main" xmlns="" id="{FFC8A1CB-C2AF-43E8-9B7D-FD5463CA09A1}"/>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1" name="Content Placeholder 1">
            <a:extLst>
              <a:ext uri="{FF2B5EF4-FFF2-40B4-BE49-F238E27FC236}">
                <a16:creationId xmlns:a16="http://schemas.microsoft.com/office/drawing/2014/main" xmlns="" id="{366085D9-B070-4A8A-A89E-0E7C1AEFF2A3}"/>
              </a:ext>
            </a:extLst>
          </p:cNvPr>
          <p:cNvSpPr>
            <a:spLocks noGrp="1" noChangeArrowheads="1"/>
          </p:cNvSpPr>
          <p:nvPr>
            <p:ph idx="4294967295"/>
            <p:custDataLst>
              <p:tags r:id="rId1"/>
            </p:custDataLst>
          </p:nvPr>
        </p:nvSpPr>
        <p:spPr>
          <a:xfrm>
            <a:off x="457200" y="1563688"/>
            <a:ext cx="8229600" cy="3030537"/>
          </a:xfrm>
          <a:ln/>
        </p:spPr>
        <p:txBody>
          <a:bodyPr/>
          <a:lstStyle/>
          <a:p>
            <a:r>
              <a:rPr lang="fr-CA" altLang="fr-FR" sz="1800" dirty="0"/>
              <a:t>Renforcement des capacités et orientation opérationnelle</a:t>
            </a:r>
          </a:p>
          <a:p>
            <a:pPr lvl="1"/>
            <a:r>
              <a:rPr lang="fr-CA" altLang="fr-FR" sz="1400" dirty="0"/>
              <a:t>Plans de renforcement des capacités</a:t>
            </a:r>
          </a:p>
          <a:p>
            <a:pPr lvl="1"/>
            <a:r>
              <a:rPr lang="fr-CA" altLang="fr-FR" sz="1400" dirty="0"/>
              <a:t>Formation relative aux systèmes, assurance emploi, gestion de cas</a:t>
            </a:r>
          </a:p>
          <a:p>
            <a:pPr lvl="1"/>
            <a:r>
              <a:rPr lang="fr-CA" altLang="fr-FR" sz="1400" dirty="0"/>
              <a:t>Utilisation et développement de nouvelles données sur le marché du travail</a:t>
            </a:r>
          </a:p>
          <a:p>
            <a:pPr lvl="1"/>
            <a:r>
              <a:rPr lang="fr-CA" altLang="fr-FR" sz="1400" dirty="0"/>
              <a:t>Mesure du rendement et des résultats des clients</a:t>
            </a:r>
          </a:p>
          <a:p>
            <a:pPr lvl="1"/>
            <a:r>
              <a:rPr lang="fr-CA" altLang="fr-FR" sz="1400" dirty="0"/>
              <a:t>Reconnaissance et célébration des réalisations   </a:t>
            </a:r>
          </a:p>
          <a:p>
            <a:r>
              <a:rPr lang="fr-CA" altLang="fr-FR" sz="1800" dirty="0"/>
              <a:t>Recherche et développement </a:t>
            </a:r>
          </a:p>
          <a:p>
            <a:pPr lvl="1"/>
            <a:r>
              <a:rPr lang="fr-CA" altLang="fr-FR" sz="1400" dirty="0"/>
              <a:t>Participation à l'emploi et recherche des lacunes en matière de compétences</a:t>
            </a:r>
          </a:p>
          <a:p>
            <a:pPr lvl="1"/>
            <a:r>
              <a:rPr lang="fr-CA" altLang="fr-FR" sz="1400" dirty="0"/>
              <a:t>Domaines d’analyse des coûts</a:t>
            </a:r>
          </a:p>
          <a:p>
            <a:pPr lvl="1"/>
            <a:r>
              <a:rPr lang="fr-CA" altLang="fr-FR" sz="1400" dirty="0"/>
              <a:t>Impact de l’inflation et de la pression démographique</a:t>
            </a:r>
          </a:p>
          <a:p>
            <a:pPr lvl="1"/>
            <a:r>
              <a:rPr lang="fr-CA" altLang="fr-FR" sz="1400" dirty="0"/>
              <a:t>Nouveaux transferts financiers</a:t>
            </a:r>
          </a:p>
          <a:p>
            <a:endParaRPr lang="en-US" altLang="en-US" sz="2000" dirty="0"/>
          </a:p>
        </p:txBody>
      </p:sp>
      <p:sp>
        <p:nvSpPr>
          <p:cNvPr id="5142" name="TextBox 2">
            <a:extLst>
              <a:ext uri="{FF2B5EF4-FFF2-40B4-BE49-F238E27FC236}">
                <a16:creationId xmlns:a16="http://schemas.microsoft.com/office/drawing/2014/main" xmlns="" id="{6BDB2C54-2D10-4945-965B-2EBE7D45A088}"/>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9" name="Content Placeholder 1">
            <a:extLst>
              <a:ext uri="{FF2B5EF4-FFF2-40B4-BE49-F238E27FC236}">
                <a16:creationId xmlns:a16="http://schemas.microsoft.com/office/drawing/2014/main" xmlns="" id="{AB205DDE-4FB6-4342-9989-95E97EE7B14D}"/>
              </a:ext>
            </a:extLst>
          </p:cNvPr>
          <p:cNvSpPr>
            <a:spLocks noGrp="1" noChangeArrowheads="1"/>
          </p:cNvSpPr>
          <p:nvPr>
            <p:ph idx="4294967295"/>
            <p:custDataLst>
              <p:tags r:id="rId1"/>
            </p:custDataLst>
          </p:nvPr>
        </p:nvSpPr>
        <p:spPr>
          <a:xfrm>
            <a:off x="457200" y="1563688"/>
            <a:ext cx="8229600" cy="3030537"/>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r>
              <a:rPr lang="fr-CA" altLang="fr-FR" sz="1800">
                <a:solidFill>
                  <a:srgbClr val="000000"/>
                </a:solidFill>
              </a:rPr>
              <a:t>Compétence des Premières Nations</a:t>
            </a:r>
          </a:p>
          <a:p>
            <a:pPr lvl="1"/>
            <a:r>
              <a:rPr lang="fr-CA" altLang="fr-FR" sz="1600">
                <a:solidFill>
                  <a:srgbClr val="000000"/>
                </a:solidFill>
              </a:rPr>
              <a:t>Fondée sur la citoyenneté des Premières Nations</a:t>
            </a:r>
          </a:p>
          <a:p>
            <a:pPr lvl="1"/>
            <a:r>
              <a:rPr lang="fr-CA" altLang="fr-FR" sz="1600">
                <a:solidFill>
                  <a:srgbClr val="000000"/>
                </a:solidFill>
              </a:rPr>
              <a:t>Reconnaissance de la compétence des Premières Nations</a:t>
            </a:r>
          </a:p>
          <a:p>
            <a:pPr lvl="1"/>
            <a:r>
              <a:rPr lang="fr-CA" altLang="fr-FR" sz="1600">
                <a:solidFill>
                  <a:srgbClr val="000000"/>
                </a:solidFill>
              </a:rPr>
              <a:t>Mise en œuvre de services qui reflètent les droits des Premières Nations et leur apportent des avantages</a:t>
            </a:r>
          </a:p>
          <a:p>
            <a:pPr lvl="1"/>
            <a:r>
              <a:rPr lang="fr-CA" altLang="fr-FR" sz="1600">
                <a:solidFill>
                  <a:srgbClr val="000000"/>
                </a:solidFill>
              </a:rPr>
              <a:t>Ententes basées sur des traités</a:t>
            </a:r>
          </a:p>
          <a:p>
            <a:r>
              <a:rPr lang="fr-CA" altLang="fr-FR" sz="1800"/>
              <a:t>Gouvernance et nouvelle relation financière</a:t>
            </a:r>
          </a:p>
          <a:p>
            <a:pPr lvl="1"/>
            <a:r>
              <a:rPr lang="fr-CA" altLang="fr-FR" sz="1600"/>
              <a:t>Relations de gouvernement à gouvernement</a:t>
            </a:r>
          </a:p>
          <a:p>
            <a:pPr lvl="1"/>
            <a:r>
              <a:rPr lang="fr-CA" altLang="fr-FR" sz="1600"/>
              <a:t>Nouveaux accords fiscaux et transferts financiers</a:t>
            </a:r>
          </a:p>
          <a:p>
            <a:pPr lvl="1"/>
            <a:r>
              <a:rPr lang="fr-CA" altLang="fr-FR" sz="1600"/>
              <a:t>Délégation de l’autorité et du contrôle</a:t>
            </a:r>
          </a:p>
          <a:p>
            <a:pPr lvl="1"/>
            <a:r>
              <a:rPr lang="fr-CA" altLang="fr-FR" sz="1600"/>
              <a:t>Relations établies dans les traités </a:t>
            </a:r>
          </a:p>
          <a:p>
            <a:pPr lvl="1"/>
            <a:endParaRPr lang="en-US" altLang="en-US" sz="1600">
              <a:solidFill>
                <a:srgbClr val="000000"/>
              </a:solidFill>
            </a:endParaRPr>
          </a:p>
          <a:p>
            <a:pPr lvl="1">
              <a:buFontTx/>
              <a:buNone/>
            </a:pPr>
            <a:endParaRPr lang="en-US" altLang="en-US" sz="1600">
              <a:solidFill>
                <a:srgbClr val="000000"/>
              </a:solidFill>
            </a:endParaRPr>
          </a:p>
          <a:p>
            <a:pPr lvl="1"/>
            <a:endParaRPr lang="en-US" altLang="en-US" sz="1800"/>
          </a:p>
        </p:txBody>
      </p:sp>
      <p:sp>
        <p:nvSpPr>
          <p:cNvPr id="6170" name="TextBox 2">
            <a:extLst>
              <a:ext uri="{FF2B5EF4-FFF2-40B4-BE49-F238E27FC236}">
                <a16:creationId xmlns:a16="http://schemas.microsoft.com/office/drawing/2014/main" xmlns="" id="{EA12956F-A4A6-40FD-9687-6353E7C9A380}"/>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7" name="Content Placeholder 1">
            <a:extLst>
              <a:ext uri="{FF2B5EF4-FFF2-40B4-BE49-F238E27FC236}">
                <a16:creationId xmlns:a16="http://schemas.microsoft.com/office/drawing/2014/main" xmlns="" id="{EB7ABC6B-9D28-4882-92C7-B56E688945B4}"/>
              </a:ext>
            </a:extLst>
          </p:cNvPr>
          <p:cNvSpPr>
            <a:spLocks noGrp="1" noChangeArrowheads="1"/>
          </p:cNvSpPr>
          <p:nvPr>
            <p:ph idx="4294967295"/>
            <p:custDataLst>
              <p:tags r:id="rId1"/>
            </p:custDataLst>
          </p:nvPr>
        </p:nvSpPr>
        <p:spPr>
          <a:xfrm>
            <a:off x="107504" y="1419622"/>
            <a:ext cx="8856984" cy="3384153"/>
          </a:xfrm>
          <a:ln/>
        </p:spPr>
        <p:txBody>
          <a:bodyPr/>
          <a:lstStyle/>
          <a:p>
            <a:r>
              <a:rPr lang="fr-CA" altLang="fr-FR" sz="1800" dirty="0"/>
              <a:t>Écart de financement : Financement par rapport à l’inflation ou la population</a:t>
            </a:r>
          </a:p>
          <a:p>
            <a:pPr lvl="1"/>
            <a:r>
              <a:rPr lang="fr-CA" altLang="fr-FR" sz="1400" dirty="0"/>
              <a:t>Entre 2011 et 2018, l’inflation a augmenté de 13,6 % et la population des Premières Nations a augmenté de 31,2 %. Au cours de cette période, le financement a augmenté de 16,6 %, ce qui est bien inférieur au taux combiné de l’inflation et de la croissance démographique (44,8 %). </a:t>
            </a:r>
          </a:p>
          <a:p>
            <a:pPr lvl="1"/>
            <a:r>
              <a:rPr lang="fr-CA" altLang="fr-FR" sz="1400" dirty="0"/>
              <a:t>Entre 2019 et 2022, il est prévu que l’inflation augmentera de 8 % et que la population des Premières Nations augmentera de 15,6 %. Au cours de cette période, l’augmentation prévue du financement est de 8 %, ce qui est bien inférieur au taux combiné de l’inflation et de la croissance démographique (17,7 %).</a:t>
            </a:r>
          </a:p>
          <a:p>
            <a:pPr lvl="1"/>
            <a:r>
              <a:rPr lang="fr-CA" altLang="fr-FR" sz="1400" dirty="0"/>
              <a:t>Entre 2020 et 2022, l’augmentation moyenne du financement sera de 0,8 % par année, bien en‑deçà des projections du marché pour l’inflation (2 % par année) et la croissance démographique (3,9 % par année).</a:t>
            </a:r>
          </a:p>
          <a:p>
            <a:pPr lvl="1"/>
            <a:r>
              <a:rPr lang="fr-CA" altLang="fr-FR" sz="1400" dirty="0"/>
              <a:t>Cet écart, qui s’ajoutera à l’écart de financement considérable accumulé entre 1999 et 2011, continuera de croître chaque année tant que les niveaux de financement n’auront pas été indexés à l’inflation et à la croissance démographique. Il est prévu que l’écart de financement atteindra plus de 125,2 millions de dollars d’ici 2022. </a:t>
            </a:r>
          </a:p>
          <a:p>
            <a:pPr lvl="1">
              <a:buFontTx/>
              <a:buNone/>
            </a:pPr>
            <a:endParaRPr lang="en-US" altLang="en-US" sz="1400" dirty="0"/>
          </a:p>
          <a:p>
            <a:endParaRPr lang="en-US" altLang="en-US" sz="1800" dirty="0"/>
          </a:p>
        </p:txBody>
      </p:sp>
      <p:sp>
        <p:nvSpPr>
          <p:cNvPr id="7198" name="TextBox 2">
            <a:extLst>
              <a:ext uri="{FF2B5EF4-FFF2-40B4-BE49-F238E27FC236}">
                <a16:creationId xmlns:a16="http://schemas.microsoft.com/office/drawing/2014/main" xmlns="" id="{39AC4884-5589-4D9E-AF0A-F248AFD104AA}"/>
              </a:ext>
            </a:extLst>
          </p:cNvPr>
          <p:cNvSpPr>
            <a:spLocks noChangeArrowheads="1"/>
          </p:cNvSpPr>
          <p:nvPr>
            <p:custDataLst>
              <p:tags r:id="rId2"/>
            </p:custDataLst>
          </p:nvPr>
        </p:nvSpPr>
        <p:spPr bwMode="auto">
          <a:xfrm>
            <a:off x="6876256" y="4731989"/>
            <a:ext cx="2016919" cy="205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xmlns="" id="{C488CF1D-8DEE-4222-99A2-4BC1F5060469}"/>
              </a:ext>
            </a:extLst>
          </p:cNvPr>
          <p:cNvGraphicFramePr>
            <a:graphicFrameLocks/>
          </p:cNvGraphicFramePr>
          <p:nvPr>
            <p:custDataLst>
              <p:tags r:id="rId1"/>
            </p:custDataLst>
          </p:nvPr>
        </p:nvGraphicFramePr>
        <p:xfrm>
          <a:off x="1331640" y="1779662"/>
          <a:ext cx="5976664" cy="2807494"/>
        </p:xfrm>
        <a:graphic>
          <a:graphicData uri="http://schemas.openxmlformats.org/drawingml/2006/chart">
            <c:chart xmlns:c="http://schemas.openxmlformats.org/drawingml/2006/chart" xmlns:r="http://schemas.openxmlformats.org/officeDocument/2006/relationships" r:id="rId6"/>
          </a:graphicData>
        </a:graphic>
      </p:graphicFrame>
      <p:sp>
        <p:nvSpPr>
          <p:cNvPr id="9219" name="TextBox 3">
            <a:extLst>
              <a:ext uri="{FF2B5EF4-FFF2-40B4-BE49-F238E27FC236}">
                <a16:creationId xmlns:a16="http://schemas.microsoft.com/office/drawing/2014/main" xmlns="" id="{370BB7B3-3D65-4BFA-9D29-1D719EC108C9}"/>
              </a:ext>
            </a:extLst>
          </p:cNvPr>
          <p:cNvSpPr txBox="1">
            <a:spLocks noChangeArrowheads="1"/>
          </p:cNvSpPr>
          <p:nvPr>
            <p:custDataLst>
              <p:tags r:id="rId2"/>
            </p:custDataLst>
          </p:nvPr>
        </p:nvSpPr>
        <p:spPr bwMode="auto">
          <a:xfrm>
            <a:off x="6012162" y="2643188"/>
            <a:ext cx="10807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fr-CA" altLang="en-US" sz="1800" dirty="0"/>
              <a:t>Écart de 44,8 %</a:t>
            </a:r>
          </a:p>
        </p:txBody>
      </p:sp>
      <p:cxnSp>
        <p:nvCxnSpPr>
          <p:cNvPr id="5" name="Straight Arrow Connector 4">
            <a:extLst>
              <a:ext uri="{FF2B5EF4-FFF2-40B4-BE49-F238E27FC236}">
                <a16:creationId xmlns:a16="http://schemas.microsoft.com/office/drawing/2014/main" xmlns="" id="{EC39DB15-6F5B-4DC1-AA2E-7DC71B5C68FA}"/>
              </a:ext>
            </a:extLst>
          </p:cNvPr>
          <p:cNvCxnSpPr/>
          <p:nvPr>
            <p:custDataLst>
              <p:tags r:id="rId3"/>
            </p:custDataLst>
          </p:nvPr>
        </p:nvCxnSpPr>
        <p:spPr>
          <a:xfrm>
            <a:off x="7092950" y="2427288"/>
            <a:ext cx="0" cy="892175"/>
          </a:xfrm>
          <a:prstGeom prst="straightConnector1">
            <a:avLst/>
          </a:prstGeom>
          <a:ln w="5397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21" name="TextBox 5">
            <a:extLst>
              <a:ext uri="{FF2B5EF4-FFF2-40B4-BE49-F238E27FC236}">
                <a16:creationId xmlns:a16="http://schemas.microsoft.com/office/drawing/2014/main" xmlns="" id="{E4909FF5-A433-49E1-876E-919693A6B0DB}"/>
              </a:ext>
            </a:extLst>
          </p:cNvPr>
          <p:cNvSpPr txBox="1">
            <a:spLocks noChangeArrowheads="1"/>
          </p:cNvSpPr>
          <p:nvPr>
            <p:custDataLst>
              <p:tags r:id="rId4"/>
            </p:custDataLst>
          </p:nvPr>
        </p:nvSpPr>
        <p:spPr bwMode="auto">
          <a:xfrm>
            <a:off x="6876256" y="4659313"/>
            <a:ext cx="20169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a:t>
            </a:r>
            <a:r>
              <a:rPr lang="en-US" altLang="fr-FR" sz="1200" dirty="0"/>
              <a:t>6</a:t>
            </a:r>
            <a:endParaRPr lang="en-CA" altLang="fr-FR"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5" name="Content Placeholder 1">
            <a:extLst>
              <a:ext uri="{FF2B5EF4-FFF2-40B4-BE49-F238E27FC236}">
                <a16:creationId xmlns:a16="http://schemas.microsoft.com/office/drawing/2014/main" xmlns="" id="{E647AF27-84AD-405F-8033-15648161D0BC}"/>
              </a:ext>
            </a:extLst>
          </p:cNvPr>
          <p:cNvSpPr>
            <a:spLocks noGrp="1" noChangeArrowheads="1"/>
          </p:cNvSpPr>
          <p:nvPr>
            <p:ph idx="4294967295"/>
            <p:custDataLst>
              <p:tags r:id="rId1"/>
            </p:custDataLst>
          </p:nvPr>
        </p:nvSpPr>
        <p:spPr>
          <a:xfrm>
            <a:off x="250824" y="1491630"/>
            <a:ext cx="8642351" cy="3456608"/>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gn="ctr">
              <a:buFontTx/>
              <a:buNone/>
            </a:pPr>
            <a:r>
              <a:rPr lang="fr-CA" altLang="fr-FR" sz="2000" dirty="0"/>
              <a:t>Personnes handicapées et accessibilité </a:t>
            </a:r>
          </a:p>
          <a:p>
            <a:r>
              <a:rPr lang="fr-CA" altLang="fr-FR" sz="1400" dirty="0"/>
              <a:t>L’orientation est fournie par le Comité des Chefs sur le développement des ressources humaines (CCDRH).</a:t>
            </a:r>
          </a:p>
          <a:p>
            <a:pPr lvl="1"/>
            <a:r>
              <a:rPr lang="fr-CA" altLang="fr-FR" sz="1400" dirty="0"/>
              <a:t>Résolution n</a:t>
            </a:r>
            <a:r>
              <a:rPr lang="fr-CA" altLang="fr-FR" sz="1400" baseline="30000" dirty="0"/>
              <a:t>o</a:t>
            </a:r>
            <a:r>
              <a:rPr lang="fr-CA" altLang="fr-FR" sz="1400" dirty="0"/>
              <a:t> 55/2016 de l’APN, </a:t>
            </a:r>
            <a:r>
              <a:rPr lang="fr-CA" altLang="fr-FR" sz="1400" i="1" dirty="0"/>
              <a:t>Loi fédérale sur l’accessibilité pour les Premières Nations</a:t>
            </a:r>
          </a:p>
          <a:p>
            <a:pPr lvl="1"/>
            <a:r>
              <a:rPr lang="fr-CA" altLang="fr-FR" sz="1400" dirty="0"/>
              <a:t>Résolution n</a:t>
            </a:r>
            <a:r>
              <a:rPr lang="fr-CA" altLang="fr-FR" sz="1400" baseline="30000" dirty="0"/>
              <a:t>o</a:t>
            </a:r>
            <a:r>
              <a:rPr lang="fr-CA" altLang="fr-FR" sz="1400" dirty="0"/>
              <a:t> 98/2017 de l’APN, </a:t>
            </a:r>
            <a:r>
              <a:rPr lang="fr-CA" altLang="fr-FR" sz="1400" i="1" dirty="0"/>
              <a:t>Loi distincte sur l’accessibilité des Premières Nations</a:t>
            </a:r>
          </a:p>
          <a:p>
            <a:r>
              <a:rPr lang="fr-CA" altLang="fr-FR" sz="1400" dirty="0"/>
              <a:t>Le projet de loi C‑81, </a:t>
            </a:r>
            <a:r>
              <a:rPr lang="fr-CA" altLang="fr-FR" sz="1400" i="1" dirty="0"/>
              <a:t>Loi canadienne sur l’accessibilité,</a:t>
            </a:r>
            <a:r>
              <a:rPr lang="fr-CA" altLang="fr-FR" sz="1400" dirty="0"/>
              <a:t> a été adopté à la Chambre des communes le 29 mai 2019 et a reçu la sanction royale le 22 juin 2019. </a:t>
            </a:r>
          </a:p>
          <a:p>
            <a:r>
              <a:rPr lang="fr-CA" altLang="fr-FR" sz="1400" dirty="0"/>
              <a:t>L’APN a soumis une communication écrite concernant le projet de loi C‑81 au parlement du Canada afin de présenter ses préoccupations relatives à ce projet de loi et pour souligner des besoins criants en matière de renforcement des ressources et des capacités. </a:t>
            </a:r>
          </a:p>
          <a:p>
            <a:r>
              <a:rPr lang="fr-CA" altLang="fr-FR" sz="1400" dirty="0"/>
              <a:t>L’APN est en train d’élaborer une proposition au gouvernement dans le but de déterminer les impacts du projet de loi C‑81 pour les gouvernements des Premières Nations et de développer des approches distinctes pour les Premières Nations.  </a:t>
            </a:r>
          </a:p>
          <a:p>
            <a:endParaRPr lang="en-US" altLang="en-US" sz="1800" dirty="0"/>
          </a:p>
          <a:p>
            <a:endParaRPr lang="en-US" altLang="en-US" sz="1800" dirty="0"/>
          </a:p>
        </p:txBody>
      </p:sp>
      <p:sp>
        <p:nvSpPr>
          <p:cNvPr id="9256" name="TextBox 2">
            <a:extLst>
              <a:ext uri="{FF2B5EF4-FFF2-40B4-BE49-F238E27FC236}">
                <a16:creationId xmlns:a16="http://schemas.microsoft.com/office/drawing/2014/main" xmlns="" id="{5DB39CB8-35EE-4B4A-814F-3A1FFE11957D}"/>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3" name="Content Placeholder 1">
            <a:extLst>
              <a:ext uri="{FF2B5EF4-FFF2-40B4-BE49-F238E27FC236}">
                <a16:creationId xmlns:a16="http://schemas.microsoft.com/office/drawing/2014/main" xmlns="" id="{7D348BC9-8BED-44C0-A107-CC696BC4E496}"/>
              </a:ext>
            </a:extLst>
          </p:cNvPr>
          <p:cNvSpPr>
            <a:spLocks noGrp="1" noChangeArrowheads="1"/>
          </p:cNvSpPr>
          <p:nvPr>
            <p:ph idx="4294967295"/>
            <p:custDataLst>
              <p:tags r:id="rId1"/>
            </p:custDataLst>
          </p:nvPr>
        </p:nvSpPr>
        <p:spPr>
          <a:xfrm>
            <a:off x="457200" y="1563688"/>
            <a:ext cx="8229600" cy="3030537"/>
          </a:xfrm>
          <a:ln/>
        </p:spPr>
        <p:txBody>
          <a:bodyPr/>
          <a:lstStyle/>
          <a:p>
            <a:r>
              <a:rPr lang="fr-CA" altLang="fr-FR" sz="1800" dirty="0"/>
              <a:t>L’APN a suscité l’intérêt de plusieurs ministères fédéraux dans le but de discuter d’un cadre sur le continuum des soins visant à déterminer les besoins des personnes handicapées dans les réserves pour répondre à la résolution n</a:t>
            </a:r>
            <a:r>
              <a:rPr lang="fr-CA" altLang="fr-FR" sz="1800" baseline="30000" dirty="0"/>
              <a:t>o</a:t>
            </a:r>
            <a:r>
              <a:rPr lang="fr-CA" altLang="fr-FR" sz="1800" dirty="0"/>
              <a:t> 55/2018, </a:t>
            </a:r>
            <a:r>
              <a:rPr lang="fr-CA" altLang="fr-FR" sz="1800" i="1" dirty="0"/>
              <a:t>Programme pour les personnes handicapées des Premières Nations dans les réserves.</a:t>
            </a:r>
          </a:p>
          <a:p>
            <a:r>
              <a:rPr lang="fr-CA" altLang="fr-FR" sz="1800" dirty="0"/>
              <a:t>En avril 2019, l’APN a soumis des interventions clés au rapporteur spécial des Nations Unies (RSNU) sur les droits des personnes handicapées pour appuyer son travail de défense des droits.</a:t>
            </a:r>
          </a:p>
          <a:p>
            <a:r>
              <a:rPr lang="fr-CA" altLang="fr-FR" sz="1800" dirty="0"/>
              <a:t>En collaboration avec les travaux du RSNU, l’APN continue de surveiller les obligations du Canada envers la Convention des Nations Unies relative aux droits des personnes handicapées.    </a:t>
            </a:r>
          </a:p>
          <a:p>
            <a:endParaRPr lang="en-US" altLang="en-US" sz="1800" dirty="0"/>
          </a:p>
        </p:txBody>
      </p:sp>
      <p:sp>
        <p:nvSpPr>
          <p:cNvPr id="10284" name="TextBox 2">
            <a:extLst>
              <a:ext uri="{FF2B5EF4-FFF2-40B4-BE49-F238E27FC236}">
                <a16:creationId xmlns:a16="http://schemas.microsoft.com/office/drawing/2014/main" xmlns="" id="{55EB97ED-401B-4580-BE82-8B34B3F68DB1}"/>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1" name="Content Placeholder 1">
            <a:extLst>
              <a:ext uri="{FF2B5EF4-FFF2-40B4-BE49-F238E27FC236}">
                <a16:creationId xmlns:a16="http://schemas.microsoft.com/office/drawing/2014/main" xmlns="" id="{7CD97591-8868-4B6C-B936-CAC56A161B2B}"/>
              </a:ext>
            </a:extLst>
          </p:cNvPr>
          <p:cNvSpPr>
            <a:spLocks noGrp="1" noChangeArrowheads="1"/>
          </p:cNvSpPr>
          <p:nvPr>
            <p:ph idx="4294967295"/>
            <p:custDataLst>
              <p:tags r:id="rId1"/>
            </p:custDataLst>
          </p:nvPr>
        </p:nvSpPr>
        <p:spPr>
          <a:xfrm>
            <a:off x="457200" y="1419622"/>
            <a:ext cx="8229600" cy="3174603"/>
          </a:xfrm>
          <a:ln/>
          <a:extLs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Lst>
        </p:spPr>
        <p:txBody>
          <a:bodyPr/>
          <a:lstStyle/>
          <a:p>
            <a:pPr algn="ctr">
              <a:buFontTx/>
              <a:buNone/>
            </a:pPr>
            <a:r>
              <a:rPr lang="fr-CA" altLang="fr-FR" sz="2000" dirty="0"/>
              <a:t>Innovation sociale et financement social </a:t>
            </a:r>
          </a:p>
          <a:p>
            <a:r>
              <a:rPr lang="fr-CA" altLang="fr-FR" sz="1600" dirty="0"/>
              <a:t>L’orientation est fournie par le Comité des Chefs sur le développement des ressources humaines (CCDRH). Le Comité des Chefs sur le développement économique (CCDE) a récemment apporté son appui à ces travaux en raison des liens politiques étroits entre ces dossiers.</a:t>
            </a:r>
          </a:p>
          <a:p>
            <a:pPr lvl="1"/>
            <a:r>
              <a:rPr lang="fr-CA" altLang="fr-FR" sz="1400" dirty="0"/>
              <a:t>Résolution n</a:t>
            </a:r>
            <a:r>
              <a:rPr lang="fr-CA" altLang="fr-FR" sz="1400" baseline="30000" dirty="0"/>
              <a:t>o</a:t>
            </a:r>
            <a:r>
              <a:rPr lang="fr-CA" altLang="fr-FR" sz="1400" dirty="0"/>
              <a:t> 92/2018 de l’APN, </a:t>
            </a:r>
            <a:r>
              <a:rPr lang="fr-CA" altLang="fr-FR" sz="1400" i="1" dirty="0"/>
              <a:t>Cadre sur l’innovation sociale / le financement social – Ne laisser personne pour compte. </a:t>
            </a:r>
            <a:r>
              <a:rPr lang="fr-CA" altLang="fr-FR" sz="1400" dirty="0"/>
              <a:t> </a:t>
            </a:r>
          </a:p>
          <a:p>
            <a:r>
              <a:rPr lang="fr-CA" altLang="fr-FR" sz="1600" dirty="0"/>
              <a:t>L'énoncé économique du gouvernement fédéral à l'automne 2018 annonçait des éléments d’une stratégie d’innovation sociale et de financement social.</a:t>
            </a:r>
            <a:r>
              <a:rPr lang="fr-CA" altLang="fr-FR" sz="1600" baseline="30000" dirty="0"/>
              <a:t>  </a:t>
            </a:r>
          </a:p>
          <a:p>
            <a:r>
              <a:rPr lang="fr-CA" altLang="fr-FR" sz="1600" dirty="0"/>
              <a:t>Le Canada s’est engagé à verser un maximum de 755 millions de dollars sur 10 ans à compter de l’exercice 2020‑2021.  </a:t>
            </a:r>
          </a:p>
          <a:p>
            <a:r>
              <a:rPr lang="fr-CA" altLang="fr-FR" sz="1600" dirty="0"/>
              <a:t>50 millions de dollars sur deux ans pour un Programme de préparation à l’investissement au moyen de subventions et de contributions. </a:t>
            </a:r>
          </a:p>
          <a:p>
            <a:endParaRPr lang="en-US" altLang="en-US" sz="1600" dirty="0"/>
          </a:p>
          <a:p>
            <a:endParaRPr lang="en-US" altLang="en-US" sz="1600" dirty="0"/>
          </a:p>
        </p:txBody>
      </p:sp>
      <p:sp>
        <p:nvSpPr>
          <p:cNvPr id="11312" name="TextBox 2">
            <a:extLst>
              <a:ext uri="{FF2B5EF4-FFF2-40B4-BE49-F238E27FC236}">
                <a16:creationId xmlns:a16="http://schemas.microsoft.com/office/drawing/2014/main" xmlns="" id="{24A26526-0138-4372-8641-2C97C2196428}"/>
              </a:ext>
            </a:extLst>
          </p:cNvPr>
          <p:cNvSpPr>
            <a:spLocks noChangeArrowheads="1"/>
          </p:cNvSpPr>
          <p:nvPr>
            <p:custDataLst>
              <p:tags r:id="rId2"/>
            </p:custDataLst>
          </p:nvPr>
        </p:nvSpPr>
        <p:spPr bwMode="auto">
          <a:xfrm>
            <a:off x="6876256" y="4659313"/>
            <a:ext cx="2016919" cy="277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ea typeface="MS PGothic" panose="020B0600070205080204" pitchFamily="34" charset="-128"/>
              </a:defRPr>
            </a:lvl1pPr>
            <a:lvl2pPr eaLnBrk="0" hangingPunct="0">
              <a:defRPr>
                <a:solidFill>
                  <a:schemeClr val="tx1"/>
                </a:solidFill>
                <a:latin typeface="Arial" panose="020B0604020202020204" pitchFamily="34" charset="0"/>
                <a:ea typeface="MS PGothic" panose="020B0600070205080204" pitchFamily="34" charset="-128"/>
              </a:defRPr>
            </a:lvl2pPr>
            <a:lvl3pPr eaLnBrk="0" hangingPunct="0">
              <a:defRPr>
                <a:solidFill>
                  <a:schemeClr val="tx1"/>
                </a:solidFill>
                <a:latin typeface="Arial" panose="020B0604020202020204" pitchFamily="34" charset="0"/>
                <a:ea typeface="MS PGothic" panose="020B0600070205080204" pitchFamily="34" charset="-128"/>
              </a:defRPr>
            </a:lvl3pPr>
            <a:lvl4pPr eaLnBrk="0" hangingPunct="0">
              <a:defRPr>
                <a:solidFill>
                  <a:schemeClr val="tx1"/>
                </a:solidFill>
                <a:latin typeface="Arial" panose="020B0604020202020204" pitchFamily="34" charset="0"/>
                <a:ea typeface="MS PGothic" panose="020B0600070205080204" pitchFamily="34" charset="-128"/>
              </a:defRPr>
            </a:lvl4pPr>
            <a:lvl5pPr eaLnBrk="0" hangingPunct="0">
              <a:defRPr>
                <a:solidFill>
                  <a:schemeClr val="tx1"/>
                </a:solidFill>
                <a:latin typeface="Arial" panose="020B0604020202020204" pitchFamily="34" charset="0"/>
                <a:ea typeface="MS PGothic" panose="020B0600070205080204" pitchFamily="34" charset="-128"/>
              </a:defRPr>
            </a:lvl5pPr>
            <a:lvl6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6pPr>
            <a:lvl7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7pPr>
            <a:lvl8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8pPr>
            <a:lvl9pPr eaLnBrk="0" fontAlgn="base" hangingPunct="0">
              <a:spcBef>
                <a:spcPct val="0"/>
              </a:spcBef>
              <a:spcAft>
                <a:spcPct val="0"/>
              </a:spcAft>
              <a:buSzPct val="100000"/>
              <a:defRPr>
                <a:solidFill>
                  <a:schemeClr val="tx1"/>
                </a:solidFill>
                <a:latin typeface="Arial" panose="020B0604020202020204" pitchFamily="34" charset="0"/>
                <a:ea typeface="MS PGothic" panose="020B0600070205080204" pitchFamily="34" charset="-128"/>
              </a:defRPr>
            </a:lvl9pPr>
          </a:lstStyle>
          <a:p>
            <a:r>
              <a:rPr lang="fr-CA" altLang="fr-FR" sz="1200" dirty="0"/>
              <a:t>20 juin 2019, Diapositive 9</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18.01.17"/>
  <p:tag name="AS_TITLE" val="Aspose.Slides for .NET 4.0 Client Profile"/>
  <p:tag name="AS_VERSION" val="18.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CA" altLang="fr-FR"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CA" altLang="fr-FR"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FFFFFF"/>
        </a:accent3>
        <a:accent4>
          <a:srgbClr val="004C4A"/>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FFFFFF"/>
        </a:accent3>
        <a:accent4>
          <a:srgbClr val="4D1900"/>
        </a:accent4>
        <a:accent5>
          <a:srgbClr val="E2ADAA"/>
        </a:accent5>
        <a:accent6>
          <a:srgbClr val="AC6D56"/>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FFFFFF"/>
        </a:accent3>
        <a:accent4>
          <a:srgbClr val="002A56"/>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FFFFFF"/>
        </a:accent3>
        <a:accent4>
          <a:srgbClr val="2A5682"/>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FFFFFF"/>
        </a:accent3>
        <a:accent4>
          <a:srgbClr val="656565"/>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FFFFFF"/>
        </a:accent3>
        <a:accent4>
          <a:srgbClr val="34344D"/>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FFFFFF"/>
        </a:accent3>
        <a:accent4>
          <a:srgbClr val="251A10"/>
        </a:accent4>
        <a:accent5>
          <a:srgbClr val="C5BFBB"/>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CA" altLang="fr-FR"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Pct val="100000"/>
          <a:buFontTx/>
          <a:buNone/>
          <a:tabLst/>
          <a:defRPr kumimoji="0" lang="en-CA" altLang="fr-FR" sz="18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FFFFFF"/>
        </a:accent3>
        <a:accent4>
          <a:srgbClr val="004C4A"/>
        </a:accent4>
        <a:accent5>
          <a:srgbClr val="AAB8B7"/>
        </a:accent5>
        <a:accent6>
          <a:srgbClr val="6264B4"/>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FFFFFF"/>
        </a:accent3>
        <a:accent4>
          <a:srgbClr val="4D1900"/>
        </a:accent4>
        <a:accent5>
          <a:srgbClr val="E2ADAA"/>
        </a:accent5>
        <a:accent6>
          <a:srgbClr val="AC6D56"/>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FFFFFF"/>
        </a:accent3>
        <a:accent4>
          <a:srgbClr val="002A56"/>
        </a:accent4>
        <a:accent5>
          <a:srgbClr val="ADB8E2"/>
        </a:accent5>
        <a:accent6>
          <a:srgbClr val="009F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FFFFFF"/>
        </a:accent3>
        <a:accent4>
          <a:srgbClr val="2A5682"/>
        </a:accent4>
        <a:accent5>
          <a:srgbClr val="AAADCA"/>
        </a:accent5>
        <a:accent6>
          <a:srgbClr val="3F7D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FFFFFF"/>
        </a:accent3>
        <a:accent4>
          <a:srgbClr val="656565"/>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FFFFFF"/>
        </a:accent3>
        <a:accent4>
          <a:srgbClr val="34344D"/>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FFFFFF"/>
        </a:accent3>
        <a:accent4>
          <a:srgbClr val="251A10"/>
        </a:accent4>
        <a:accent5>
          <a:srgbClr val="C5BFBB"/>
        </a:accent5>
        <a:accent6>
          <a:srgbClr val="81552A"/>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12150</TotalTime>
  <Words>609</Words>
  <Application>Microsoft Office PowerPoint</Application>
  <PresentationFormat>On-screen Show (16:9)</PresentationFormat>
  <Paragraphs>97</Paragraphs>
  <Slides>14</Slides>
  <Notes>1</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Default Design</vt:lpstr>
      <vt:lpstr>1_Default Design</vt:lpstr>
      <vt:lpstr>Séance de dialogue simultanée Développement des ressources humaines chez les Premières Nations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Valued Customer</dc:creator>
  <cp:keywords/>
  <dc:description/>
  <cp:lastModifiedBy>Serge Trouyet</cp:lastModifiedBy>
  <cp:revision>83</cp:revision>
  <cp:lastPrinted>1601-01-01T00:00:00Z</cp:lastPrinted>
  <dcterms:created xsi:type="dcterms:W3CDTF">2003-07-16T20:08:29Z</dcterms:created>
  <dcterms:modified xsi:type="dcterms:W3CDTF">2019-07-15T21:21:43Z</dcterms:modified>
  <cp:category/>
</cp:coreProperties>
</file>